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458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8" r:id="rId3"/>
    <p:sldId id="279" r:id="rId4"/>
    <p:sldId id="271" r:id="rId5"/>
    <p:sldId id="261" r:id="rId6"/>
    <p:sldId id="272" r:id="rId7"/>
    <p:sldId id="273" r:id="rId8"/>
    <p:sldId id="267" r:id="rId9"/>
  </p:sldIdLst>
  <p:sldSz cx="9144000" cy="6858000" type="screen4x3"/>
  <p:notesSz cx="7315200" cy="96012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318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925FC6-A7F5-4A15-87FB-FE982F9D011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9C15BAA-139B-40F8-9423-7D295BDF45D3}">
      <dgm:prSet phldrT="[Text]"/>
      <dgm:spPr/>
      <dgm:t>
        <a:bodyPr/>
        <a:lstStyle/>
        <a:p>
          <a:r>
            <a:rPr lang="en-US" dirty="0" smtClean="0"/>
            <a:t>School</a:t>
          </a:r>
          <a:endParaRPr lang="en-US" dirty="0"/>
        </a:p>
      </dgm:t>
    </dgm:pt>
    <dgm:pt modelId="{4BBAB9D6-F452-41F6-B63F-509B8FC3E2DC}" type="parTrans" cxnId="{096CDAC5-0853-42B4-A589-933D7E6BB9F9}">
      <dgm:prSet/>
      <dgm:spPr/>
      <dgm:t>
        <a:bodyPr/>
        <a:lstStyle/>
        <a:p>
          <a:endParaRPr lang="en-US"/>
        </a:p>
      </dgm:t>
    </dgm:pt>
    <dgm:pt modelId="{C1A9D463-9B32-4086-A55E-C19B7B1E547F}" type="sibTrans" cxnId="{096CDAC5-0853-42B4-A589-933D7E6BB9F9}">
      <dgm:prSet/>
      <dgm:spPr/>
      <dgm:t>
        <a:bodyPr/>
        <a:lstStyle/>
        <a:p>
          <a:endParaRPr lang="en-US"/>
        </a:p>
      </dgm:t>
    </dgm:pt>
    <dgm:pt modelId="{776FB086-32D9-4D52-AD6A-2C518E44DB3E}">
      <dgm:prSet phldrT="[Text]"/>
      <dgm:spPr/>
      <dgm:t>
        <a:bodyPr/>
        <a:lstStyle/>
        <a:p>
          <a:r>
            <a:rPr lang="en-US" dirty="0" smtClean="0"/>
            <a:t>SSC</a:t>
          </a:r>
          <a:endParaRPr lang="en-US" dirty="0"/>
        </a:p>
      </dgm:t>
    </dgm:pt>
    <dgm:pt modelId="{50D7B7E7-92A9-4D54-A1FF-49436644F808}" type="parTrans" cxnId="{D17A02EF-D110-4960-91B5-7623DB4CCB11}">
      <dgm:prSet/>
      <dgm:spPr/>
      <dgm:t>
        <a:bodyPr/>
        <a:lstStyle/>
        <a:p>
          <a:endParaRPr lang="en-US"/>
        </a:p>
      </dgm:t>
    </dgm:pt>
    <dgm:pt modelId="{B50D2396-735E-4557-8AB9-3EDF2E662A7E}" type="sibTrans" cxnId="{D17A02EF-D110-4960-91B5-7623DB4CCB11}">
      <dgm:prSet/>
      <dgm:spPr/>
      <dgm:t>
        <a:bodyPr/>
        <a:lstStyle/>
        <a:p>
          <a:endParaRPr lang="en-US"/>
        </a:p>
      </dgm:t>
    </dgm:pt>
    <dgm:pt modelId="{0053463F-0A81-45D2-A336-B8692CBCBEBB}">
      <dgm:prSet phldrT="[Text]"/>
      <dgm:spPr/>
      <dgm:t>
        <a:bodyPr/>
        <a:lstStyle/>
        <a:p>
          <a:r>
            <a:rPr lang="en-US" dirty="0" smtClean="0"/>
            <a:t>PCSB/ESC/ISISC</a:t>
          </a:r>
          <a:endParaRPr lang="en-US" dirty="0"/>
        </a:p>
      </dgm:t>
    </dgm:pt>
    <dgm:pt modelId="{36204899-26A9-4937-814D-09114F1CC587}" type="parTrans" cxnId="{D0FA1E9C-503D-49BB-8D4D-8FF4E49BE785}">
      <dgm:prSet/>
      <dgm:spPr/>
      <dgm:t>
        <a:bodyPr/>
        <a:lstStyle/>
        <a:p>
          <a:endParaRPr lang="en-US"/>
        </a:p>
      </dgm:t>
    </dgm:pt>
    <dgm:pt modelId="{C8461241-1FF7-4CDA-950F-C2B0B2057AA1}" type="sibTrans" cxnId="{D0FA1E9C-503D-49BB-8D4D-8FF4E49BE785}">
      <dgm:prSet/>
      <dgm:spPr/>
      <dgm:t>
        <a:bodyPr/>
        <a:lstStyle/>
        <a:p>
          <a:endParaRPr lang="en-US"/>
        </a:p>
      </dgm:t>
    </dgm:pt>
    <dgm:pt modelId="{B3113E1C-B29D-4AAC-BA3E-AC8EFBC0C30A}">
      <dgm:prSet phldrT="[Text]"/>
      <dgm:spPr/>
      <dgm:t>
        <a:bodyPr/>
        <a:lstStyle/>
        <a:p>
          <a:r>
            <a:rPr lang="en-US" dirty="0" smtClean="0"/>
            <a:t>ELAC Delegate Convening (Annually)</a:t>
          </a:r>
          <a:endParaRPr lang="en-US" dirty="0"/>
        </a:p>
      </dgm:t>
    </dgm:pt>
    <dgm:pt modelId="{A5BC90F1-1047-4D58-920E-9CDAF27EB5A9}" type="parTrans" cxnId="{860EFEC1-686D-491A-8DC8-72048FD32F53}">
      <dgm:prSet/>
      <dgm:spPr/>
      <dgm:t>
        <a:bodyPr/>
        <a:lstStyle/>
        <a:p>
          <a:endParaRPr lang="en-US"/>
        </a:p>
      </dgm:t>
    </dgm:pt>
    <dgm:pt modelId="{529EFBF2-4935-4E12-A1C4-8E62DA04639B}" type="sibTrans" cxnId="{860EFEC1-686D-491A-8DC8-72048FD32F53}">
      <dgm:prSet/>
      <dgm:spPr/>
      <dgm:t>
        <a:bodyPr/>
        <a:lstStyle/>
        <a:p>
          <a:endParaRPr lang="en-US"/>
        </a:p>
      </dgm:t>
    </dgm:pt>
    <dgm:pt modelId="{E438CD47-BF50-45A9-B2CC-9A1073CEFEB1}">
      <dgm:prSet phldrT="[Text]"/>
      <dgm:spPr/>
      <dgm:t>
        <a:bodyPr/>
        <a:lstStyle/>
        <a:p>
          <a:r>
            <a:rPr lang="en-US" dirty="0" smtClean="0"/>
            <a:t>Central/PCSB</a:t>
          </a:r>
          <a:endParaRPr lang="en-US" dirty="0"/>
        </a:p>
      </dgm:t>
    </dgm:pt>
    <dgm:pt modelId="{1F88EAA3-4A08-48A4-B51A-E03B63759CC2}" type="parTrans" cxnId="{980D51FC-C960-4CD5-9295-9A9DA8D523A4}">
      <dgm:prSet/>
      <dgm:spPr/>
      <dgm:t>
        <a:bodyPr/>
        <a:lstStyle/>
        <a:p>
          <a:endParaRPr lang="en-US"/>
        </a:p>
      </dgm:t>
    </dgm:pt>
    <dgm:pt modelId="{4F38A577-7953-4F11-B48B-3431393AE688}" type="sibTrans" cxnId="{980D51FC-C960-4CD5-9295-9A9DA8D523A4}">
      <dgm:prSet/>
      <dgm:spPr/>
      <dgm:t>
        <a:bodyPr/>
        <a:lstStyle/>
        <a:p>
          <a:endParaRPr lang="en-US"/>
        </a:p>
      </dgm:t>
    </dgm:pt>
    <dgm:pt modelId="{512D0AB4-FBB2-49DF-8204-DD13F8CFE970}">
      <dgm:prSet phldrT="[Text]"/>
      <dgm:spPr/>
      <dgm:t>
        <a:bodyPr/>
        <a:lstStyle/>
        <a:p>
          <a:r>
            <a:rPr lang="en-US" dirty="0" smtClean="0"/>
            <a:t>DELAC</a:t>
          </a:r>
          <a:endParaRPr lang="en-US" dirty="0"/>
        </a:p>
      </dgm:t>
    </dgm:pt>
    <dgm:pt modelId="{218EC0F3-FC95-45AC-B5A6-6BDA97808A93}" type="parTrans" cxnId="{59D1AEFD-4A7F-4E1B-A856-81F4502C31F6}">
      <dgm:prSet/>
      <dgm:spPr/>
      <dgm:t>
        <a:bodyPr/>
        <a:lstStyle/>
        <a:p>
          <a:endParaRPr lang="en-US"/>
        </a:p>
      </dgm:t>
    </dgm:pt>
    <dgm:pt modelId="{F6EFEBC4-46EE-4F2C-BB25-902028846E4D}" type="sibTrans" cxnId="{59D1AEFD-4A7F-4E1B-A856-81F4502C31F6}">
      <dgm:prSet/>
      <dgm:spPr/>
      <dgm:t>
        <a:bodyPr/>
        <a:lstStyle/>
        <a:p>
          <a:endParaRPr lang="en-US"/>
        </a:p>
      </dgm:t>
    </dgm:pt>
    <dgm:pt modelId="{613F50C0-8138-41E3-A70F-8595B8DD3E4A}">
      <dgm:prSet phldrT="[Text]"/>
      <dgm:spPr/>
      <dgm:t>
        <a:bodyPr/>
        <a:lstStyle/>
        <a:p>
          <a:r>
            <a:rPr lang="en-US" dirty="0" smtClean="0"/>
            <a:t>ELAC</a:t>
          </a:r>
          <a:endParaRPr lang="en-US" dirty="0"/>
        </a:p>
      </dgm:t>
    </dgm:pt>
    <dgm:pt modelId="{DCB56711-B7EF-4942-A2CA-188BA5D77B5D}" type="parTrans" cxnId="{C1E99F53-5EC6-4A00-8667-9CDD4ECF6488}">
      <dgm:prSet/>
      <dgm:spPr/>
      <dgm:t>
        <a:bodyPr/>
        <a:lstStyle/>
        <a:p>
          <a:endParaRPr lang="en-US"/>
        </a:p>
      </dgm:t>
    </dgm:pt>
    <dgm:pt modelId="{C0DD328C-E1F2-4DE6-8B7D-C7271D7693C8}" type="sibTrans" cxnId="{C1E99F53-5EC6-4A00-8667-9CDD4ECF6488}">
      <dgm:prSet/>
      <dgm:spPr/>
      <dgm:t>
        <a:bodyPr/>
        <a:lstStyle/>
        <a:p>
          <a:endParaRPr lang="en-US"/>
        </a:p>
      </dgm:t>
    </dgm:pt>
    <dgm:pt modelId="{B7FE33A0-D543-4C6D-9B93-2A5AFC774396}">
      <dgm:prSet phldrT="[Text]"/>
      <dgm:spPr/>
      <dgm:t>
        <a:bodyPr/>
        <a:lstStyle/>
        <a:p>
          <a:r>
            <a:rPr lang="en-US" dirty="0" smtClean="0"/>
            <a:t>PAC</a:t>
          </a:r>
          <a:endParaRPr lang="en-US" dirty="0"/>
        </a:p>
      </dgm:t>
    </dgm:pt>
    <dgm:pt modelId="{4BAD4EE9-62B3-4A2E-95A1-1D4FCDB259CA}" type="parTrans" cxnId="{688588AD-E249-4FDD-A4D1-369CF49F644C}">
      <dgm:prSet/>
      <dgm:spPr/>
      <dgm:t>
        <a:bodyPr/>
        <a:lstStyle/>
        <a:p>
          <a:endParaRPr lang="en-US"/>
        </a:p>
      </dgm:t>
    </dgm:pt>
    <dgm:pt modelId="{450EF329-656D-42A5-8BA3-5F57BD2E288B}" type="sibTrans" cxnId="{688588AD-E249-4FDD-A4D1-369CF49F644C}">
      <dgm:prSet/>
      <dgm:spPr/>
      <dgm:t>
        <a:bodyPr/>
        <a:lstStyle/>
        <a:p>
          <a:endParaRPr lang="en-US"/>
        </a:p>
      </dgm:t>
    </dgm:pt>
    <dgm:pt modelId="{AF0CA384-C25F-4642-8959-99E30C190A6D}">
      <dgm:prSet phldrT="[Text]"/>
      <dgm:spPr/>
      <dgm:t>
        <a:bodyPr/>
        <a:lstStyle/>
        <a:p>
          <a:r>
            <a:rPr lang="en-US" dirty="0" smtClean="0"/>
            <a:t>CAC</a:t>
          </a:r>
          <a:endParaRPr lang="en-US" dirty="0"/>
        </a:p>
      </dgm:t>
    </dgm:pt>
    <dgm:pt modelId="{2319ADE7-B223-48E5-9565-136EECF69405}" type="parTrans" cxnId="{D753401C-AF01-477C-90ED-DE05C21B3E90}">
      <dgm:prSet/>
      <dgm:spPr/>
      <dgm:t>
        <a:bodyPr/>
        <a:lstStyle/>
        <a:p>
          <a:endParaRPr lang="en-US"/>
        </a:p>
      </dgm:t>
    </dgm:pt>
    <dgm:pt modelId="{C8C992FF-904C-42E1-BEA0-257C293D3F9F}" type="sibTrans" cxnId="{D753401C-AF01-477C-90ED-DE05C21B3E90}">
      <dgm:prSet/>
      <dgm:spPr/>
      <dgm:t>
        <a:bodyPr/>
        <a:lstStyle/>
        <a:p>
          <a:endParaRPr lang="en-US"/>
        </a:p>
      </dgm:t>
    </dgm:pt>
    <dgm:pt modelId="{8CDFB008-6C9E-4635-B7E9-0004D2DD7F12}" type="pres">
      <dgm:prSet presAssocID="{85925FC6-A7F5-4A15-87FB-FE982F9D011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889E807-D57E-4B94-A509-81A4BE9E7DA2}" type="pres">
      <dgm:prSet presAssocID="{19C15BAA-139B-40F8-9423-7D295BDF45D3}" presName="composite" presStyleCnt="0"/>
      <dgm:spPr/>
    </dgm:pt>
    <dgm:pt modelId="{AED735D9-822D-4D3C-982D-8C64E05C0EFF}" type="pres">
      <dgm:prSet presAssocID="{19C15BAA-139B-40F8-9423-7D295BDF45D3}" presName="parTx" presStyleLbl="alignNode1" presStyleIdx="0" presStyleCnt="3" custLinFactNeighborX="-24718" custLinFactNeighborY="-304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9E01D2-C9CE-4240-9C46-F64C46C6779B}" type="pres">
      <dgm:prSet presAssocID="{19C15BAA-139B-40F8-9423-7D295BDF45D3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4BB584-41DA-46B9-8CD0-A2B74123352C}" type="pres">
      <dgm:prSet presAssocID="{C1A9D463-9B32-4086-A55E-C19B7B1E547F}" presName="space" presStyleCnt="0"/>
      <dgm:spPr/>
    </dgm:pt>
    <dgm:pt modelId="{1356E0EB-D2CC-4C46-873C-C211A9F61446}" type="pres">
      <dgm:prSet presAssocID="{0053463F-0A81-45D2-A336-B8692CBCBEBB}" presName="composite" presStyleCnt="0"/>
      <dgm:spPr/>
    </dgm:pt>
    <dgm:pt modelId="{BD6804FF-649A-460F-ADD5-5C0A18C9B914}" type="pres">
      <dgm:prSet presAssocID="{0053463F-0A81-45D2-A336-B8692CBCBEBB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0612FC-E939-4DBB-ABA9-E68D2B80EB2C}" type="pres">
      <dgm:prSet presAssocID="{0053463F-0A81-45D2-A336-B8692CBCBEBB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81FC70-ED6E-4E8E-8C8C-7D1BC515A5D8}" type="pres">
      <dgm:prSet presAssocID="{C8461241-1FF7-4CDA-950F-C2B0B2057AA1}" presName="space" presStyleCnt="0"/>
      <dgm:spPr/>
    </dgm:pt>
    <dgm:pt modelId="{171D6B4F-63EF-4634-BD62-F1549DB2AB75}" type="pres">
      <dgm:prSet presAssocID="{E438CD47-BF50-45A9-B2CC-9A1073CEFEB1}" presName="composite" presStyleCnt="0"/>
      <dgm:spPr/>
    </dgm:pt>
    <dgm:pt modelId="{BB1F5F01-8BB6-4054-B2C1-806353D1D7E9}" type="pres">
      <dgm:prSet presAssocID="{E438CD47-BF50-45A9-B2CC-9A1073CEFEB1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FEB985-2B4D-4EA9-8B8F-40A2ED218770}" type="pres">
      <dgm:prSet presAssocID="{E438CD47-BF50-45A9-B2CC-9A1073CEFEB1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80D51FC-C960-4CD5-9295-9A9DA8D523A4}" srcId="{85925FC6-A7F5-4A15-87FB-FE982F9D0117}" destId="{E438CD47-BF50-45A9-B2CC-9A1073CEFEB1}" srcOrd="2" destOrd="0" parTransId="{1F88EAA3-4A08-48A4-B51A-E03B63759CC2}" sibTransId="{4F38A577-7953-4F11-B48B-3431393AE688}"/>
    <dgm:cxn modelId="{860EFEC1-686D-491A-8DC8-72048FD32F53}" srcId="{0053463F-0A81-45D2-A336-B8692CBCBEBB}" destId="{B3113E1C-B29D-4AAC-BA3E-AC8EFBC0C30A}" srcOrd="0" destOrd="0" parTransId="{A5BC90F1-1047-4D58-920E-9CDAF27EB5A9}" sibTransId="{529EFBF2-4935-4E12-A1C4-8E62DA04639B}"/>
    <dgm:cxn modelId="{27014F02-5BFF-4A2E-B0DA-E2ABAA0E56DD}" type="presOf" srcId="{E438CD47-BF50-45A9-B2CC-9A1073CEFEB1}" destId="{BB1F5F01-8BB6-4054-B2C1-806353D1D7E9}" srcOrd="0" destOrd="0" presId="urn:microsoft.com/office/officeart/2005/8/layout/hList1"/>
    <dgm:cxn modelId="{FC1B16F1-15C7-4690-AA13-21DFFFA45770}" type="presOf" srcId="{19C15BAA-139B-40F8-9423-7D295BDF45D3}" destId="{AED735D9-822D-4D3C-982D-8C64E05C0EFF}" srcOrd="0" destOrd="0" presId="urn:microsoft.com/office/officeart/2005/8/layout/hList1"/>
    <dgm:cxn modelId="{C1E99F53-5EC6-4A00-8667-9CDD4ECF6488}" srcId="{19C15BAA-139B-40F8-9423-7D295BDF45D3}" destId="{613F50C0-8138-41E3-A70F-8595B8DD3E4A}" srcOrd="1" destOrd="0" parTransId="{DCB56711-B7EF-4942-A2CA-188BA5D77B5D}" sibTransId="{C0DD328C-E1F2-4DE6-8B7D-C7271D7693C8}"/>
    <dgm:cxn modelId="{F6F4E023-DA11-40E6-A624-97C6218A8F09}" type="presOf" srcId="{0053463F-0A81-45D2-A336-B8692CBCBEBB}" destId="{BD6804FF-649A-460F-ADD5-5C0A18C9B914}" srcOrd="0" destOrd="0" presId="urn:microsoft.com/office/officeart/2005/8/layout/hList1"/>
    <dgm:cxn modelId="{D753401C-AF01-477C-90ED-DE05C21B3E90}" srcId="{E438CD47-BF50-45A9-B2CC-9A1073CEFEB1}" destId="{AF0CA384-C25F-4642-8959-99E30C190A6D}" srcOrd="2" destOrd="0" parTransId="{2319ADE7-B223-48E5-9565-136EECF69405}" sibTransId="{C8C992FF-904C-42E1-BEA0-257C293D3F9F}"/>
    <dgm:cxn modelId="{4E730210-554A-4E03-A57C-2FA9458F387C}" type="presOf" srcId="{613F50C0-8138-41E3-A70F-8595B8DD3E4A}" destId="{BA9E01D2-C9CE-4240-9C46-F64C46C6779B}" srcOrd="0" destOrd="1" presId="urn:microsoft.com/office/officeart/2005/8/layout/hList1"/>
    <dgm:cxn modelId="{59D1AEFD-4A7F-4E1B-A856-81F4502C31F6}" srcId="{E438CD47-BF50-45A9-B2CC-9A1073CEFEB1}" destId="{512D0AB4-FBB2-49DF-8204-DD13F8CFE970}" srcOrd="0" destOrd="0" parTransId="{218EC0F3-FC95-45AC-B5A6-6BDA97808A93}" sibTransId="{F6EFEBC4-46EE-4F2C-BB25-902028846E4D}"/>
    <dgm:cxn modelId="{688588AD-E249-4FDD-A4D1-369CF49F644C}" srcId="{E438CD47-BF50-45A9-B2CC-9A1073CEFEB1}" destId="{B7FE33A0-D543-4C6D-9B93-2A5AFC774396}" srcOrd="1" destOrd="0" parTransId="{4BAD4EE9-62B3-4A2E-95A1-1D4FCDB259CA}" sibTransId="{450EF329-656D-42A5-8BA3-5F57BD2E288B}"/>
    <dgm:cxn modelId="{C736D620-D291-4DDB-A070-10B5CCA3F0E6}" type="presOf" srcId="{776FB086-32D9-4D52-AD6A-2C518E44DB3E}" destId="{BA9E01D2-C9CE-4240-9C46-F64C46C6779B}" srcOrd="0" destOrd="0" presId="urn:microsoft.com/office/officeart/2005/8/layout/hList1"/>
    <dgm:cxn modelId="{8C7DE071-8CC2-4C5F-8CA8-FE226D12DDDB}" type="presOf" srcId="{B3113E1C-B29D-4AAC-BA3E-AC8EFBC0C30A}" destId="{F50612FC-E939-4DBB-ABA9-E68D2B80EB2C}" srcOrd="0" destOrd="0" presId="urn:microsoft.com/office/officeart/2005/8/layout/hList1"/>
    <dgm:cxn modelId="{D0FA1E9C-503D-49BB-8D4D-8FF4E49BE785}" srcId="{85925FC6-A7F5-4A15-87FB-FE982F9D0117}" destId="{0053463F-0A81-45D2-A336-B8692CBCBEBB}" srcOrd="1" destOrd="0" parTransId="{36204899-26A9-4937-814D-09114F1CC587}" sibTransId="{C8461241-1FF7-4CDA-950F-C2B0B2057AA1}"/>
    <dgm:cxn modelId="{096CDAC5-0853-42B4-A589-933D7E6BB9F9}" srcId="{85925FC6-A7F5-4A15-87FB-FE982F9D0117}" destId="{19C15BAA-139B-40F8-9423-7D295BDF45D3}" srcOrd="0" destOrd="0" parTransId="{4BBAB9D6-F452-41F6-B63F-509B8FC3E2DC}" sibTransId="{C1A9D463-9B32-4086-A55E-C19B7B1E547F}"/>
    <dgm:cxn modelId="{D518F113-0851-43F4-AAD1-CC6BD4BDD7A4}" type="presOf" srcId="{85925FC6-A7F5-4A15-87FB-FE982F9D0117}" destId="{8CDFB008-6C9E-4635-B7E9-0004D2DD7F12}" srcOrd="0" destOrd="0" presId="urn:microsoft.com/office/officeart/2005/8/layout/hList1"/>
    <dgm:cxn modelId="{1179E9C7-FE69-47E2-8937-2CAE22FF6CFF}" type="presOf" srcId="{512D0AB4-FBB2-49DF-8204-DD13F8CFE970}" destId="{F9FEB985-2B4D-4EA9-8B8F-40A2ED218770}" srcOrd="0" destOrd="0" presId="urn:microsoft.com/office/officeart/2005/8/layout/hList1"/>
    <dgm:cxn modelId="{D17A02EF-D110-4960-91B5-7623DB4CCB11}" srcId="{19C15BAA-139B-40F8-9423-7D295BDF45D3}" destId="{776FB086-32D9-4D52-AD6A-2C518E44DB3E}" srcOrd="0" destOrd="0" parTransId="{50D7B7E7-92A9-4D54-A1FF-49436644F808}" sibTransId="{B50D2396-735E-4557-8AB9-3EDF2E662A7E}"/>
    <dgm:cxn modelId="{24E886B8-6B9F-46D9-9528-9848ECA5A907}" type="presOf" srcId="{AF0CA384-C25F-4642-8959-99E30C190A6D}" destId="{F9FEB985-2B4D-4EA9-8B8F-40A2ED218770}" srcOrd="0" destOrd="2" presId="urn:microsoft.com/office/officeart/2005/8/layout/hList1"/>
    <dgm:cxn modelId="{70B0CACE-A8E6-4BA0-A04A-C8B1C52ACA2D}" type="presOf" srcId="{B7FE33A0-D543-4C6D-9B93-2A5AFC774396}" destId="{F9FEB985-2B4D-4EA9-8B8F-40A2ED218770}" srcOrd="0" destOrd="1" presId="urn:microsoft.com/office/officeart/2005/8/layout/hList1"/>
    <dgm:cxn modelId="{3644FDB0-3DE8-4849-B4D2-C97B761E13DA}" type="presParOf" srcId="{8CDFB008-6C9E-4635-B7E9-0004D2DD7F12}" destId="{A889E807-D57E-4B94-A509-81A4BE9E7DA2}" srcOrd="0" destOrd="0" presId="urn:microsoft.com/office/officeart/2005/8/layout/hList1"/>
    <dgm:cxn modelId="{1DEA8C3B-E5CA-49B9-9E92-887A363168F5}" type="presParOf" srcId="{A889E807-D57E-4B94-A509-81A4BE9E7DA2}" destId="{AED735D9-822D-4D3C-982D-8C64E05C0EFF}" srcOrd="0" destOrd="0" presId="urn:microsoft.com/office/officeart/2005/8/layout/hList1"/>
    <dgm:cxn modelId="{BD5A30E7-A147-4ECA-B3D8-BA307E519CE9}" type="presParOf" srcId="{A889E807-D57E-4B94-A509-81A4BE9E7DA2}" destId="{BA9E01D2-C9CE-4240-9C46-F64C46C6779B}" srcOrd="1" destOrd="0" presId="urn:microsoft.com/office/officeart/2005/8/layout/hList1"/>
    <dgm:cxn modelId="{196C4542-1DC8-456C-BA07-66A3451A50F8}" type="presParOf" srcId="{8CDFB008-6C9E-4635-B7E9-0004D2DD7F12}" destId="{C84BB584-41DA-46B9-8CD0-A2B74123352C}" srcOrd="1" destOrd="0" presId="urn:microsoft.com/office/officeart/2005/8/layout/hList1"/>
    <dgm:cxn modelId="{4D5DBE92-1368-4521-A6E2-53861BFA0050}" type="presParOf" srcId="{8CDFB008-6C9E-4635-B7E9-0004D2DD7F12}" destId="{1356E0EB-D2CC-4C46-873C-C211A9F61446}" srcOrd="2" destOrd="0" presId="urn:microsoft.com/office/officeart/2005/8/layout/hList1"/>
    <dgm:cxn modelId="{545EB3D1-A1A6-44B5-9687-1C86FD38AF68}" type="presParOf" srcId="{1356E0EB-D2CC-4C46-873C-C211A9F61446}" destId="{BD6804FF-649A-460F-ADD5-5C0A18C9B914}" srcOrd="0" destOrd="0" presId="urn:microsoft.com/office/officeart/2005/8/layout/hList1"/>
    <dgm:cxn modelId="{AC94E3E6-4E4C-4BCD-BEB4-F9322E51DD17}" type="presParOf" srcId="{1356E0EB-D2CC-4C46-873C-C211A9F61446}" destId="{F50612FC-E939-4DBB-ABA9-E68D2B80EB2C}" srcOrd="1" destOrd="0" presId="urn:microsoft.com/office/officeart/2005/8/layout/hList1"/>
    <dgm:cxn modelId="{B4589B05-7E53-4D54-B1D8-B1170689DA9D}" type="presParOf" srcId="{8CDFB008-6C9E-4635-B7E9-0004D2DD7F12}" destId="{3881FC70-ED6E-4E8E-8C8C-7D1BC515A5D8}" srcOrd="3" destOrd="0" presId="urn:microsoft.com/office/officeart/2005/8/layout/hList1"/>
    <dgm:cxn modelId="{0352F98E-4F9B-44DB-A003-9EC21F7800C2}" type="presParOf" srcId="{8CDFB008-6C9E-4635-B7E9-0004D2DD7F12}" destId="{171D6B4F-63EF-4634-BD62-F1549DB2AB75}" srcOrd="4" destOrd="0" presId="urn:microsoft.com/office/officeart/2005/8/layout/hList1"/>
    <dgm:cxn modelId="{53DE272F-0198-4B02-828E-1C657ACEC8CB}" type="presParOf" srcId="{171D6B4F-63EF-4634-BD62-F1549DB2AB75}" destId="{BB1F5F01-8BB6-4054-B2C1-806353D1D7E9}" srcOrd="0" destOrd="0" presId="urn:microsoft.com/office/officeart/2005/8/layout/hList1"/>
    <dgm:cxn modelId="{9D82FFF4-4629-43FE-96A9-374919A4D922}" type="presParOf" srcId="{171D6B4F-63EF-4634-BD62-F1549DB2AB75}" destId="{F9FEB985-2B4D-4EA9-8B8F-40A2ED21877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D735D9-822D-4D3C-982D-8C64E05C0EFF}">
      <dsp:nvSpPr>
        <dsp:cNvPr id="0" name=""/>
        <dsp:cNvSpPr/>
      </dsp:nvSpPr>
      <dsp:spPr>
        <a:xfrm>
          <a:off x="0" y="1221213"/>
          <a:ext cx="2342523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School</a:t>
          </a:r>
          <a:endParaRPr lang="en-US" sz="2000" kern="1200" dirty="0"/>
        </a:p>
      </dsp:txBody>
      <dsp:txXfrm>
        <a:off x="0" y="1221213"/>
        <a:ext cx="2342523" cy="576000"/>
      </dsp:txXfrm>
    </dsp:sp>
    <dsp:sp modelId="{BA9E01D2-C9CE-4240-9C46-F64C46C6779B}">
      <dsp:nvSpPr>
        <dsp:cNvPr id="0" name=""/>
        <dsp:cNvSpPr/>
      </dsp:nvSpPr>
      <dsp:spPr>
        <a:xfrm>
          <a:off x="2402" y="1814770"/>
          <a:ext cx="2342523" cy="11374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SSC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ELAC</a:t>
          </a:r>
          <a:endParaRPr lang="en-US" sz="2000" kern="1200" dirty="0"/>
        </a:p>
      </dsp:txBody>
      <dsp:txXfrm>
        <a:off x="2402" y="1814770"/>
        <a:ext cx="2342523" cy="1137459"/>
      </dsp:txXfrm>
    </dsp:sp>
    <dsp:sp modelId="{BD6804FF-649A-460F-ADD5-5C0A18C9B914}">
      <dsp:nvSpPr>
        <dsp:cNvPr id="0" name=""/>
        <dsp:cNvSpPr/>
      </dsp:nvSpPr>
      <dsp:spPr>
        <a:xfrm>
          <a:off x="2672879" y="1238770"/>
          <a:ext cx="2342523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PCSB/ESC/ISISC</a:t>
          </a:r>
          <a:endParaRPr lang="en-US" sz="2000" kern="1200" dirty="0"/>
        </a:p>
      </dsp:txBody>
      <dsp:txXfrm>
        <a:off x="2672879" y="1238770"/>
        <a:ext cx="2342523" cy="576000"/>
      </dsp:txXfrm>
    </dsp:sp>
    <dsp:sp modelId="{F50612FC-E939-4DBB-ABA9-E68D2B80EB2C}">
      <dsp:nvSpPr>
        <dsp:cNvPr id="0" name=""/>
        <dsp:cNvSpPr/>
      </dsp:nvSpPr>
      <dsp:spPr>
        <a:xfrm>
          <a:off x="2672879" y="1814770"/>
          <a:ext cx="2342523" cy="11374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ELAC Delegate Convening (Annually)</a:t>
          </a:r>
          <a:endParaRPr lang="en-US" sz="2000" kern="1200" dirty="0"/>
        </a:p>
      </dsp:txBody>
      <dsp:txXfrm>
        <a:off x="2672879" y="1814770"/>
        <a:ext cx="2342523" cy="1137459"/>
      </dsp:txXfrm>
    </dsp:sp>
    <dsp:sp modelId="{BB1F5F01-8BB6-4054-B2C1-806353D1D7E9}">
      <dsp:nvSpPr>
        <dsp:cNvPr id="0" name=""/>
        <dsp:cNvSpPr/>
      </dsp:nvSpPr>
      <dsp:spPr>
        <a:xfrm>
          <a:off x="5343356" y="1238770"/>
          <a:ext cx="2342523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Central/PCSB</a:t>
          </a:r>
          <a:endParaRPr lang="en-US" sz="2000" kern="1200" dirty="0"/>
        </a:p>
      </dsp:txBody>
      <dsp:txXfrm>
        <a:off x="5343356" y="1238770"/>
        <a:ext cx="2342523" cy="576000"/>
      </dsp:txXfrm>
    </dsp:sp>
    <dsp:sp modelId="{F9FEB985-2B4D-4EA9-8B8F-40A2ED218770}">
      <dsp:nvSpPr>
        <dsp:cNvPr id="0" name=""/>
        <dsp:cNvSpPr/>
      </dsp:nvSpPr>
      <dsp:spPr>
        <a:xfrm>
          <a:off x="5343356" y="1814770"/>
          <a:ext cx="2342523" cy="11374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DELAC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PAC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CAC</a:t>
          </a:r>
          <a:endParaRPr lang="en-US" sz="2000" kern="1200" dirty="0"/>
        </a:p>
      </dsp:txBody>
      <dsp:txXfrm>
        <a:off x="5343356" y="1814770"/>
        <a:ext cx="2342523" cy="11374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 eaLnBrk="1" hangingPunct="1">
              <a:defRPr sz="1200">
                <a:latin typeface="Arial" charset="0"/>
                <a:ea typeface="ＭＳ Ｐゴシック" pitchFamily="-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 eaLnBrk="1" hangingPunct="1">
              <a:defRPr sz="1200">
                <a:latin typeface="Arial" charset="0"/>
                <a:ea typeface="ＭＳ Ｐゴシック" pitchFamily="-1" charset="-128"/>
              </a:defRPr>
            </a:lvl1pPr>
          </a:lstStyle>
          <a:p>
            <a:pPr>
              <a:defRPr/>
            </a:pPr>
            <a:fld id="{A5938ED4-8382-4FBB-8053-D44E05F6DD5C}" type="datetimeFigureOut">
              <a:rPr lang="en-US"/>
              <a:pPr>
                <a:defRPr/>
              </a:pPr>
              <a:t>8/18/2014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8600"/>
            <a:ext cx="3170238" cy="481013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 eaLnBrk="1" hangingPunct="1">
              <a:defRPr sz="1200">
                <a:latin typeface="Arial" charset="0"/>
                <a:ea typeface="ＭＳ Ｐゴシック" pitchFamily="-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18600"/>
            <a:ext cx="3170238" cy="481013"/>
          </a:xfrm>
          <a:prstGeom prst="rect">
            <a:avLst/>
          </a:prstGeom>
        </p:spPr>
        <p:txBody>
          <a:bodyPr vert="horz" wrap="square" lIns="94851" tIns="47425" rIns="94851" bIns="4742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34D40A6-D623-4FB9-88E2-2F20B256C8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35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-110" charset="0"/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-1" charset="0"/>
                <a:ea typeface="ＭＳ Ｐゴシック" pitchFamily="-1" charset="-128"/>
              </a:defRPr>
            </a:lvl1pPr>
          </a:lstStyle>
          <a:p>
            <a:pPr>
              <a:defRPr/>
            </a:pPr>
            <a:fld id="{020724A1-D44A-4F14-939F-8E6304CED5B2}" type="datetime1">
              <a:rPr lang="en-US"/>
              <a:pPr>
                <a:defRPr/>
              </a:pPr>
              <a:t>8/18/2014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6653" tIns="48327" rIns="96653" bIns="48327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21175"/>
          </a:xfrm>
          <a:prstGeom prst="rect">
            <a:avLst/>
          </a:prstGeom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8600"/>
            <a:ext cx="3170238" cy="481013"/>
          </a:xfrm>
          <a:prstGeom prst="rect">
            <a:avLst/>
          </a:prstGeom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-110" charset="0"/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18600"/>
            <a:ext cx="3170238" cy="481013"/>
          </a:xfrm>
          <a:prstGeom prst="rect">
            <a:avLst/>
          </a:prstGeom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-1" charset="0"/>
              </a:defRPr>
            </a:lvl1pPr>
          </a:lstStyle>
          <a:p>
            <a:fld id="{610A96DD-4E70-410B-9301-459A453119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98807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ＭＳ Ｐゴシック" pitchFamily="-110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pitchFamily="-1" charset="-128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9pPr>
          </a:lstStyle>
          <a:p>
            <a:fld id="{B6D29388-5746-442D-8CF4-1329509C6C68}" type="slidenum">
              <a:rPr lang="en-US" altLang="en-US"/>
              <a:pPr/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334616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ea typeface="ＭＳ Ｐゴシック" pitchFamily="-1" charset="-128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9pPr>
          </a:lstStyle>
          <a:p>
            <a:fld id="{9DB2C4C1-CF0C-4ACA-B13E-3463716345DC}" type="slidenum">
              <a:rPr lang="en-US" altLang="en-US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39108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>
                <a:ea typeface="ＭＳ Ｐゴシック" pitchFamily="-1" charset="-128"/>
              </a:rPr>
              <a:t> 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pitchFamily="-1" charset="-128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9pPr>
          </a:lstStyle>
          <a:p>
            <a:fld id="{657F6BDA-B079-4281-8116-D3EBCE6DD0C8}" type="slidenum">
              <a:rPr lang="en-US" altLang="en-US"/>
              <a:pPr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421455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dirty="0" smtClean="0">
              <a:ea typeface="ＭＳ Ｐゴシック" pitchFamily="-1" charset="-128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9pPr>
          </a:lstStyle>
          <a:p>
            <a:fld id="{22CB4AB1-CAE3-40B2-98E8-D7548F1B7AD7}" type="slidenum">
              <a:rPr lang="en-US" altLang="en-US"/>
              <a:pPr/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114848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ea typeface="ＭＳ Ｐゴシック" pitchFamily="-1" charset="-128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9pPr>
          </a:lstStyle>
          <a:p>
            <a:fld id="{1212BC23-3A9F-4AC3-9DD2-498B36AF5867}" type="slidenum">
              <a:rPr lang="en-US" altLang="en-US"/>
              <a:pPr/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30863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white">
          <a:xfrm>
            <a:off x="0" y="-16626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pic>
        <p:nvPicPr>
          <p:cNvPr id="18" name="Picture 17" descr="Green swirls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6369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DCE329-15F5-43EA-A547-2FCDB86883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84129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6E383DD3-8C0D-4348-A8FF-38C5DAAB4C7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2559804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5ACA8018-BCA6-4C83-B566-8381F0F0BB4D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6" descr="Green swirls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6996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8" name="Rectangle 25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9" name="Rectangle 26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50173985-E07F-4650-A5BD-F874D430798B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8" name="Picture 17" descr="Green swirls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342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9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33875" y="639445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1D7275BF-6814-4CBB-B5E3-50E5EB559B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89492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1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9" name="Rectangle 2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1" name="Rectangle 2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4372230" y="6382543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53180" y="6367462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0BA3EB37-F4E4-48EA-85B4-8142AC765A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47793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E09238D5-877F-4118-8488-707C137583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240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4" name="Rectangle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5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9DA28BD-E92D-4626-BEC7-37281AB713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3905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FF523F39-54B8-4581-8F3D-B11D77691A4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766485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D870BEB9-0E9A-484B-81CD-82B5F5B52B9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817210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27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2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2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  <a:latin typeface="Arial" charset="0"/>
                <a:ea typeface="ＭＳ Ｐゴシック" pitchFamily="-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  <a:latin typeface="Arial" charset="0"/>
                <a:ea typeface="ＭＳ Ｐゴシック" pitchFamily="-1" charset="-128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600">
                <a:solidFill>
                  <a:srgbClr val="7B9899"/>
                </a:solidFill>
              </a:defRPr>
            </a:lvl1pPr>
          </a:lstStyle>
          <a:p>
            <a:fld id="{26FB94A4-DD6D-4BA4-BF18-AAA02C61D23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29" r:id="rId1"/>
    <p:sldLayoutId id="2147485030" r:id="rId2"/>
    <p:sldLayoutId id="2147485031" r:id="rId3"/>
    <p:sldLayoutId id="2147485032" r:id="rId4"/>
    <p:sldLayoutId id="2147485033" r:id="rId5"/>
    <p:sldLayoutId id="2147485034" r:id="rId6"/>
    <p:sldLayoutId id="2147485035" r:id="rId7"/>
    <p:sldLayoutId id="2147485036" r:id="rId8"/>
    <p:sldLayoutId id="2147485037" r:id="rId9"/>
    <p:sldLayoutId id="2147485038" r:id="rId10"/>
    <p:sldLayoutId id="214748503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-1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-1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6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mailto:rrobi3@lausd.net" TargetMode="External"/><Relationship Id="rId7" Type="http://schemas.openxmlformats.org/officeDocument/2006/relationships/hyperlink" Target="http://home.lausd.net/apps/pages/index.jsp?uREC_ID=176250&amp;type=d" TargetMode="External"/><Relationship Id="rId2" Type="http://schemas.openxmlformats.org/officeDocument/2006/relationships/hyperlink" Target="mailto:marilu.pigliapoco@lausd.net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rmarti16@lausd.net" TargetMode="External"/><Relationship Id="rId5" Type="http://schemas.openxmlformats.org/officeDocument/2006/relationships/hyperlink" Target="mailto:desiree.manuel@lausd.net" TargetMode="External"/><Relationship Id="rId4" Type="http://schemas.openxmlformats.org/officeDocument/2006/relationships/hyperlink" Target="mailto:miguel.duenas@lausd.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 idx="4294967295"/>
          </p:nvPr>
        </p:nvSpPr>
        <p:spPr>
          <a:xfrm>
            <a:off x="2057400" y="2819400"/>
            <a:ext cx="4800600" cy="1676400"/>
          </a:xfrm>
        </p:spPr>
        <p:txBody>
          <a:bodyPr/>
          <a:lstStyle/>
          <a:p>
            <a:pPr eaLnBrk="1" hangingPunct="1"/>
            <a:r>
              <a:rPr lang="en-US" altLang="en-US" sz="2400" dirty="0" smtClean="0">
                <a:solidFill>
                  <a:schemeClr val="tx1"/>
                </a:solidFill>
                <a:latin typeface="Century Gothic" pitchFamily="-1" charset="0"/>
                <a:ea typeface="Times New Roman" pitchFamily="-1" charset="0"/>
                <a:cs typeface="Century Gothic" pitchFamily="-1" charset="0"/>
              </a:rPr>
              <a:t>Guidelines for Required School and Central Advisory Committees and School Site Councils</a:t>
            </a:r>
          </a:p>
        </p:txBody>
      </p:sp>
      <p:sp>
        <p:nvSpPr>
          <p:cNvPr id="15363" name="TextBox 2"/>
          <p:cNvSpPr txBox="1">
            <a:spLocks noChangeArrowheads="1"/>
          </p:cNvSpPr>
          <p:nvPr/>
        </p:nvSpPr>
        <p:spPr bwMode="auto">
          <a:xfrm>
            <a:off x="381000" y="381000"/>
            <a:ext cx="3048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defTabSz="457200"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defTabSz="457200"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defTabSz="457200"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defTabSz="4572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defTabSz="457200" eaLnBrk="0" fontAlgn="base" hangingPunct="0"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defTabSz="457200" eaLnBrk="0" fontAlgn="base" hangingPunct="0">
              <a:spcAft>
                <a:spcPct val="0"/>
              </a:spcAft>
              <a:buClr>
                <a:srgbClr val="8FB08C"/>
              </a:buClr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defTabSz="457200" eaLnBrk="0" fontAlgn="base" hangingPunct="0">
              <a:spcAft>
                <a:spcPct val="0"/>
              </a:spcAft>
              <a:buClr>
                <a:srgbClr val="8FB08C"/>
              </a:buClr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defTabSz="457200" eaLnBrk="0" fontAlgn="base" hangingPunct="0">
              <a:spcAft>
                <a:spcPct val="0"/>
              </a:spcAft>
              <a:buClr>
                <a:srgbClr val="8FB08C"/>
              </a:buClr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r>
              <a:rPr lang="en-US" altLang="en-US" sz="1400" i="1" dirty="0">
                <a:latin typeface="Arial" charset="0"/>
              </a:rPr>
              <a:t>An Overview for School Principals</a:t>
            </a:r>
          </a:p>
        </p:txBody>
      </p:sp>
      <p:pic>
        <p:nvPicPr>
          <p:cNvPr id="15364" name="Picture 7" descr="C:\Users\patricia.lomax\Desktop\PCSB\pcsb new 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5334000"/>
            <a:ext cx="29083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534988"/>
            <a:ext cx="2019300" cy="168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6" name="Rectangle 1"/>
          <p:cNvSpPr>
            <a:spLocks noChangeArrowheads="1"/>
          </p:cNvSpPr>
          <p:nvPr/>
        </p:nvSpPr>
        <p:spPr bwMode="auto">
          <a:xfrm>
            <a:off x="1981200" y="1219200"/>
            <a:ext cx="4800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2400" dirty="0">
                <a:latin typeface="Century Gothic" pitchFamily="-1" charset="0"/>
                <a:ea typeface="Times New Roman" pitchFamily="-1" charset="0"/>
                <a:cs typeface="Century Gothic" pitchFamily="-1" charset="0"/>
              </a:rPr>
              <a:t>POLICY BULLETIN </a:t>
            </a:r>
            <a:r>
              <a:rPr lang="en-US" altLang="en-US" sz="2400" dirty="0" smtClean="0">
                <a:latin typeface="Century Gothic" pitchFamily="-1" charset="0"/>
                <a:ea typeface="Times New Roman" pitchFamily="-1" charset="0"/>
                <a:cs typeface="Century Gothic" pitchFamily="-1" charset="0"/>
              </a:rPr>
              <a:t>6332.0</a:t>
            </a:r>
            <a:endParaRPr lang="en-US" altLang="en-US" sz="2400" dirty="0">
              <a:ea typeface="Times New Roman" pitchFamily="-1" charset="0"/>
              <a:cs typeface="Century Gothic" pitchFamily="-1" charset="0"/>
            </a:endParaRPr>
          </a:p>
        </p:txBody>
      </p:sp>
      <p:sp>
        <p:nvSpPr>
          <p:cNvPr id="15367" name="TextBox 1"/>
          <p:cNvSpPr txBox="1">
            <a:spLocks noChangeArrowheads="1"/>
          </p:cNvSpPr>
          <p:nvPr/>
        </p:nvSpPr>
        <p:spPr bwMode="auto">
          <a:xfrm>
            <a:off x="7351713" y="242888"/>
            <a:ext cx="1066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defTabSz="457200"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defTabSz="457200"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defTabSz="457200"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defTabSz="4572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defTabSz="457200" eaLnBrk="0" fontAlgn="base" hangingPunct="0"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defTabSz="457200" eaLnBrk="0" fontAlgn="base" hangingPunct="0">
              <a:spcAft>
                <a:spcPct val="0"/>
              </a:spcAft>
              <a:buClr>
                <a:srgbClr val="8FB08C"/>
              </a:buClr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defTabSz="457200" eaLnBrk="0" fontAlgn="base" hangingPunct="0">
              <a:spcAft>
                <a:spcPct val="0"/>
              </a:spcAft>
              <a:buClr>
                <a:srgbClr val="8FB08C"/>
              </a:buClr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defTabSz="457200" eaLnBrk="0" fontAlgn="base" hangingPunct="0">
              <a:spcAft>
                <a:spcPct val="0"/>
              </a:spcAft>
              <a:buClr>
                <a:srgbClr val="8FB08C"/>
              </a:buClr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r>
              <a:rPr lang="en-US" altLang="en-US" sz="1200" dirty="0">
                <a:latin typeface="Arial" charset="0"/>
              </a:rPr>
              <a:t>Handout 1</a:t>
            </a:r>
          </a:p>
        </p:txBody>
      </p:sp>
      <p:sp>
        <p:nvSpPr>
          <p:cNvPr id="15368" name="Rectangle 1"/>
          <p:cNvSpPr>
            <a:spLocks noChangeArrowheads="1"/>
          </p:cNvSpPr>
          <p:nvPr/>
        </p:nvSpPr>
        <p:spPr bwMode="auto">
          <a:xfrm>
            <a:off x="7591425" y="6475413"/>
            <a:ext cx="117211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900" b="1" dirty="0"/>
              <a:t>Revised </a:t>
            </a:r>
            <a:r>
              <a:rPr lang="en-US" altLang="en-US" sz="900" b="1" dirty="0" smtClean="0"/>
              <a:t>8/18/2014</a:t>
            </a:r>
            <a:endParaRPr lang="en-US" altLang="en-US" sz="9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4349750" y="6416675"/>
            <a:ext cx="457200" cy="441325"/>
          </a:xfrm>
        </p:spPr>
        <p:txBody>
          <a:bodyPr/>
          <a:lstStyle/>
          <a:p>
            <a:fld id="{6848AD96-90C5-4668-9E17-48C8D931AA38}" type="slidenum">
              <a:rPr lang="en-US" altLang="en-US" smtClean="0"/>
              <a:pPr/>
              <a:t>1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Content Placeholder 4"/>
          <p:cNvSpPr>
            <a:spLocks noGrp="1"/>
          </p:cNvSpPr>
          <p:nvPr>
            <p:ph type="body" idx="1"/>
          </p:nvPr>
        </p:nvSpPr>
        <p:spPr>
          <a:xfrm>
            <a:off x="142874" y="1600200"/>
            <a:ext cx="9001125" cy="3657600"/>
          </a:xfrm>
        </p:spPr>
        <p:txBody>
          <a:bodyPr>
            <a:noAutofit/>
          </a:bodyPr>
          <a:lstStyle/>
          <a:p>
            <a:pPr algn="l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sz="2400" b="0" cap="none" dirty="0">
                <a:solidFill>
                  <a:schemeClr val="tx1"/>
                </a:solidFill>
                <a:latin typeface="Century Gothic" pitchFamily="-1" charset="0"/>
                <a:ea typeface="ＭＳ Ｐゴシック" pitchFamily="-1" charset="-128"/>
                <a:cs typeface="Tahoma" pitchFamily="-1" charset="0"/>
              </a:rPr>
              <a:t>B</a:t>
            </a:r>
            <a:r>
              <a:rPr lang="en-US" sz="2400" b="0" cap="none" dirty="0" smtClean="0">
                <a:solidFill>
                  <a:schemeClr val="tx1"/>
                </a:solidFill>
                <a:latin typeface="Century Gothic" pitchFamily="-1" charset="0"/>
                <a:ea typeface="ＭＳ Ｐゴシック" pitchFamily="-1" charset="-128"/>
                <a:cs typeface="Tahoma" pitchFamily="-1" charset="0"/>
              </a:rPr>
              <a:t>ulletin 6332.0 aligns the function and operation of all mandated school committees/councils and central level advisory committees.</a:t>
            </a:r>
          </a:p>
          <a:p>
            <a:pPr algn="l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endParaRPr lang="en-US" sz="1800" b="0" cap="none" dirty="0" smtClean="0">
              <a:solidFill>
                <a:schemeClr val="tx1"/>
              </a:solidFill>
              <a:latin typeface="Century Gothic" pitchFamily="-1" charset="0"/>
              <a:ea typeface="ＭＳ Ｐゴシック" pitchFamily="-1" charset="-128"/>
              <a:cs typeface="Tahoma" pitchFamily="-1" charset="0"/>
            </a:endParaRPr>
          </a:p>
          <a:p>
            <a:pPr algn="l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sz="2400" b="0" cap="none" dirty="0" smtClean="0">
                <a:solidFill>
                  <a:schemeClr val="tx1"/>
                </a:solidFill>
                <a:latin typeface="Century Gothic" pitchFamily="-1" charset="0"/>
                <a:ea typeface="ＭＳ Ｐゴシック" pitchFamily="-1" charset="-128"/>
                <a:cs typeface="Tahoma" pitchFamily="-1" charset="0"/>
              </a:rPr>
              <a:t>It aligns with the purpose and goals of the Parents </a:t>
            </a:r>
            <a:r>
              <a:rPr lang="en-US" sz="2400" b="0" cap="none" dirty="0">
                <a:solidFill>
                  <a:schemeClr val="tx1"/>
                </a:solidFill>
                <a:latin typeface="Century Gothic" pitchFamily="-1" charset="0"/>
                <a:ea typeface="ＭＳ Ｐゴシック" pitchFamily="-1" charset="-128"/>
                <a:cs typeface="Tahoma" pitchFamily="-1" charset="0"/>
              </a:rPr>
              <a:t>A</a:t>
            </a:r>
            <a:r>
              <a:rPr lang="en-US" sz="2400" b="0" cap="none" dirty="0" smtClean="0">
                <a:solidFill>
                  <a:schemeClr val="tx1"/>
                </a:solidFill>
                <a:latin typeface="Century Gothic" pitchFamily="-1" charset="0"/>
                <a:ea typeface="ＭＳ Ｐゴシック" pitchFamily="-1" charset="-128"/>
                <a:cs typeface="Tahoma" pitchFamily="-1" charset="0"/>
              </a:rPr>
              <a:t>s </a:t>
            </a:r>
            <a:r>
              <a:rPr lang="en-US" sz="2400" b="0" cap="none" dirty="0">
                <a:solidFill>
                  <a:schemeClr val="tx1"/>
                </a:solidFill>
                <a:latin typeface="Century Gothic" pitchFamily="-1" charset="0"/>
                <a:ea typeface="ＭＳ Ｐゴシック" pitchFamily="-1" charset="-128"/>
                <a:cs typeface="Tahoma" pitchFamily="-1" charset="0"/>
              </a:rPr>
              <a:t>E</a:t>
            </a:r>
            <a:r>
              <a:rPr lang="en-US" sz="2400" b="0" cap="none" dirty="0" smtClean="0">
                <a:solidFill>
                  <a:schemeClr val="tx1"/>
                </a:solidFill>
                <a:latin typeface="Century Gothic" pitchFamily="-1" charset="0"/>
                <a:ea typeface="ＭＳ Ｐゴシック" pitchFamily="-1" charset="-128"/>
                <a:cs typeface="Tahoma" pitchFamily="-1" charset="0"/>
              </a:rPr>
              <a:t>qual </a:t>
            </a:r>
            <a:r>
              <a:rPr lang="en-US" sz="2400" b="0" cap="none" dirty="0">
                <a:solidFill>
                  <a:schemeClr val="tx1"/>
                </a:solidFill>
                <a:latin typeface="Century Gothic" pitchFamily="-1" charset="0"/>
                <a:ea typeface="ＭＳ Ｐゴシック" pitchFamily="-1" charset="-128"/>
                <a:cs typeface="Tahoma" pitchFamily="-1" charset="0"/>
              </a:rPr>
              <a:t>P</a:t>
            </a:r>
            <a:r>
              <a:rPr lang="en-US" sz="2400" b="0" cap="none" dirty="0" smtClean="0">
                <a:solidFill>
                  <a:schemeClr val="tx1"/>
                </a:solidFill>
                <a:latin typeface="Century Gothic" pitchFamily="-1" charset="0"/>
                <a:ea typeface="ＭＳ Ｐゴシック" pitchFamily="-1" charset="-128"/>
                <a:cs typeface="Tahoma" pitchFamily="-1" charset="0"/>
              </a:rPr>
              <a:t>artners Resolution and the requirements set forth by District State and Federal policies.</a:t>
            </a:r>
          </a:p>
        </p:txBody>
      </p:sp>
      <p:sp>
        <p:nvSpPr>
          <p:cNvPr id="23554" name="Title 3"/>
          <p:cNvSpPr>
            <a:spLocks noGrp="1"/>
          </p:cNvSpPr>
          <p:nvPr>
            <p:ph type="title"/>
          </p:nvPr>
        </p:nvSpPr>
        <p:spPr>
          <a:xfrm>
            <a:off x="1676400" y="800100"/>
            <a:ext cx="5638800" cy="6810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400" dirty="0" smtClean="0">
                <a:solidFill>
                  <a:schemeClr val="tx1"/>
                </a:solidFill>
                <a:latin typeface="Century Gothic"/>
                <a:ea typeface="Calibri" pitchFamily="-1" charset="0"/>
                <a:cs typeface="Century Gothic"/>
              </a:rPr>
              <a:t>Purpose</a:t>
            </a:r>
            <a:endParaRPr lang="en-US" sz="5400" dirty="0">
              <a:solidFill>
                <a:schemeClr val="tx1"/>
              </a:solidFill>
              <a:latin typeface="Century Gothic"/>
              <a:ea typeface="Calibri" pitchFamily="-1" charset="0"/>
              <a:cs typeface="Century Gothic"/>
            </a:endParaRPr>
          </a:p>
        </p:txBody>
      </p:sp>
      <p:pic>
        <p:nvPicPr>
          <p:cNvPr id="4" name="Picture 5" descr="thumbnail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00" y="609600"/>
            <a:ext cx="838200" cy="8382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4371975" y="6416675"/>
            <a:ext cx="457200" cy="441325"/>
          </a:xfrm>
        </p:spPr>
        <p:txBody>
          <a:bodyPr/>
          <a:lstStyle/>
          <a:p>
            <a:fld id="{50173985-E07F-4650-A5BD-F874D430798B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 txBox="1">
            <a:spLocks/>
          </p:cNvSpPr>
          <p:nvPr/>
        </p:nvSpPr>
        <p:spPr bwMode="auto">
          <a:xfrm>
            <a:off x="2593975" y="269875"/>
            <a:ext cx="3954463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457200"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defTabSz="457200"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defTabSz="457200"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defTabSz="457200"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defTabSz="4572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defTabSz="457200" eaLnBrk="0" fontAlgn="base" hangingPunct="0"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defTabSz="457200" eaLnBrk="0" fontAlgn="base" hangingPunct="0">
              <a:spcAft>
                <a:spcPct val="0"/>
              </a:spcAft>
              <a:buClr>
                <a:srgbClr val="8FB08C"/>
              </a:buClr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defTabSz="457200" eaLnBrk="0" fontAlgn="base" hangingPunct="0">
              <a:spcAft>
                <a:spcPct val="0"/>
              </a:spcAft>
              <a:buClr>
                <a:srgbClr val="8FB08C"/>
              </a:buClr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defTabSz="457200" eaLnBrk="0" fontAlgn="base" hangingPunct="0">
              <a:spcAft>
                <a:spcPct val="0"/>
              </a:spcAft>
              <a:buClr>
                <a:srgbClr val="8FB08C"/>
              </a:buClr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hangingPunct="1"/>
            <a:r>
              <a:rPr lang="en-US" altLang="en-US" sz="2000" b="1" dirty="0" smtClean="0">
                <a:latin typeface="Century Gothic" pitchFamily="-1" charset="0"/>
                <a:cs typeface="Times New Roman" pitchFamily="-1" charset="0"/>
              </a:rPr>
              <a:t>2014-2015 </a:t>
            </a:r>
            <a:r>
              <a:rPr lang="en-US" altLang="en-US" sz="2000" b="1" dirty="0">
                <a:latin typeface="Century Gothic" pitchFamily="-1" charset="0"/>
                <a:cs typeface="Times New Roman" pitchFamily="-1" charset="0"/>
              </a:rPr>
              <a:t>Structure</a:t>
            </a:r>
          </a:p>
          <a:p>
            <a:pPr algn="ctr" eaLnBrk="1" hangingPunct="1"/>
            <a:r>
              <a:rPr lang="en-US" altLang="en-US" sz="2000" b="1" dirty="0">
                <a:latin typeface="Century Gothic" pitchFamily="-1" charset="0"/>
                <a:cs typeface="Times New Roman" pitchFamily="-1" charset="0"/>
              </a:rPr>
              <a:t>Bulletin </a:t>
            </a:r>
            <a:r>
              <a:rPr lang="en-US" altLang="en-US" sz="2000" b="1" dirty="0" smtClean="0">
                <a:latin typeface="Century Gothic" pitchFamily="-1" charset="0"/>
                <a:cs typeface="Times New Roman" pitchFamily="-1" charset="0"/>
              </a:rPr>
              <a:t>6332.0  </a:t>
            </a:r>
            <a:endParaRPr lang="en-US" altLang="en-US" sz="2000" b="1" dirty="0">
              <a:latin typeface="Century Gothic" pitchFamily="-1" charset="0"/>
              <a:cs typeface="Times New Roman" pitchFamily="-1" charset="0"/>
            </a:endParaRPr>
          </a:p>
        </p:txBody>
      </p:sp>
      <p:pic>
        <p:nvPicPr>
          <p:cNvPr id="42" name="Picture 5" descr="thumbnail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3484" y="270205"/>
            <a:ext cx="838200" cy="8382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452459552"/>
              </p:ext>
            </p:extLst>
          </p:nvPr>
        </p:nvGraphicFramePr>
        <p:xfrm>
          <a:off x="763484" y="1256805"/>
          <a:ext cx="7688283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9462" name="Rectangle 4"/>
          <p:cNvSpPr>
            <a:spLocks noChangeArrowheads="1"/>
          </p:cNvSpPr>
          <p:nvPr/>
        </p:nvSpPr>
        <p:spPr bwMode="auto">
          <a:xfrm>
            <a:off x="5503235" y="4764088"/>
            <a:ext cx="35623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rgbClr val="002060"/>
                </a:solidFill>
              </a:rPr>
              <a:t>District English Learner Advisory Committee (DELAC</a:t>
            </a:r>
            <a:r>
              <a:rPr lang="en-US" altLang="en-US" sz="1100" dirty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19463" name="Rectangle 5"/>
          <p:cNvSpPr>
            <a:spLocks noChangeArrowheads="1"/>
          </p:cNvSpPr>
          <p:nvPr/>
        </p:nvSpPr>
        <p:spPr bwMode="auto">
          <a:xfrm>
            <a:off x="381000" y="4977200"/>
            <a:ext cx="3200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rgbClr val="002060"/>
                </a:solidFill>
              </a:rPr>
              <a:t>School Site Council (SSC)</a:t>
            </a:r>
          </a:p>
          <a:p>
            <a:pPr algn="ctr" eaLnBrk="1" hangingPunct="1"/>
            <a:r>
              <a:rPr lang="en-US" altLang="en-US" sz="1200" dirty="0">
                <a:solidFill>
                  <a:srgbClr val="002060"/>
                </a:solidFill>
              </a:rPr>
              <a:t>English Learner Advisory Committee (ELAC)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774365" y="5605463"/>
            <a:ext cx="31242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 smtClean="0">
                <a:solidFill>
                  <a:srgbClr val="002060"/>
                </a:solidFill>
              </a:rPr>
              <a:t>Community Advisory </a:t>
            </a:r>
            <a:r>
              <a:rPr lang="en-US" altLang="en-US" sz="1200" dirty="0">
                <a:solidFill>
                  <a:srgbClr val="002060"/>
                </a:solidFill>
              </a:rPr>
              <a:t>Committee </a:t>
            </a:r>
            <a:r>
              <a:rPr lang="en-US" altLang="en-US" sz="1200" dirty="0" smtClean="0">
                <a:solidFill>
                  <a:srgbClr val="002060"/>
                </a:solidFill>
              </a:rPr>
              <a:t>(CAC)</a:t>
            </a:r>
            <a:endParaRPr lang="en-US" altLang="en-US" sz="1200" dirty="0">
              <a:solidFill>
                <a:srgbClr val="002060"/>
              </a:solidFill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638800" y="5300663"/>
            <a:ext cx="32597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 smtClean="0">
                <a:solidFill>
                  <a:srgbClr val="002060"/>
                </a:solidFill>
              </a:rPr>
              <a:t>Parent Advisory </a:t>
            </a:r>
            <a:r>
              <a:rPr lang="en-US" altLang="en-US" sz="1200" dirty="0">
                <a:solidFill>
                  <a:srgbClr val="002060"/>
                </a:solidFill>
              </a:rPr>
              <a:t>Committee </a:t>
            </a:r>
            <a:r>
              <a:rPr lang="en-US" altLang="en-US" sz="1200" dirty="0" smtClean="0">
                <a:solidFill>
                  <a:srgbClr val="002060"/>
                </a:solidFill>
              </a:rPr>
              <a:t>(PAC</a:t>
            </a:r>
            <a:r>
              <a:rPr lang="en-US" altLang="en-US" sz="1200" dirty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2606" y="6416675"/>
            <a:ext cx="457200" cy="441325"/>
          </a:xfrm>
        </p:spPr>
        <p:txBody>
          <a:bodyPr/>
          <a:lstStyle/>
          <a:p>
            <a:fld id="{5ACA8018-BCA6-4C83-B566-8381F0F0BB4D}" type="slidenum">
              <a:rPr lang="en-US" altLang="en-US" smtClean="0"/>
              <a:pPr/>
              <a:t>3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811213" y="307975"/>
            <a:ext cx="7189787" cy="658813"/>
          </a:xfrm>
        </p:spPr>
        <p:txBody>
          <a:bodyPr/>
          <a:lstStyle/>
          <a:p>
            <a:pPr eaLnBrk="1" hangingPunct="1"/>
            <a:r>
              <a:rPr lang="en-US" altLang="en-US" sz="3200" b="1" dirty="0" smtClean="0">
                <a:solidFill>
                  <a:srgbClr val="000000"/>
                </a:solidFill>
                <a:latin typeface="Century Gothic" pitchFamily="-1" charset="0"/>
                <a:ea typeface="ＭＳ Ｐゴシック" pitchFamily="-1" charset="-128"/>
                <a:cs typeface="Times New Roman" pitchFamily="-1" charset="0"/>
              </a:rPr>
              <a:t>School</a:t>
            </a:r>
            <a:r>
              <a:rPr lang="en-US" altLang="en-US" sz="3200" b="1" dirty="0" smtClean="0">
                <a:solidFill>
                  <a:srgbClr val="7B9899"/>
                </a:solidFill>
                <a:latin typeface="Century Gothic" pitchFamily="-1" charset="0"/>
                <a:ea typeface="ＭＳ Ｐゴシック" pitchFamily="-1" charset="-128"/>
                <a:cs typeface="Times New Roman" pitchFamily="-1" charset="0"/>
              </a:rPr>
              <a:t> </a:t>
            </a:r>
            <a:r>
              <a:rPr lang="en-US" altLang="en-US" sz="3200" b="1" dirty="0" smtClean="0">
                <a:solidFill>
                  <a:srgbClr val="000000"/>
                </a:solidFill>
                <a:latin typeface="Century Gothic" pitchFamily="-1" charset="0"/>
                <a:ea typeface="ＭＳ Ｐゴシック" pitchFamily="-1" charset="-128"/>
                <a:cs typeface="Times New Roman" pitchFamily="-1" charset="0"/>
              </a:rPr>
              <a:t>Committee/Council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5138" y="1676400"/>
            <a:ext cx="8526462" cy="4648200"/>
          </a:xfrm>
          <a:solidFill>
            <a:schemeClr val="tx2">
              <a:lumMod val="40000"/>
              <a:lumOff val="60000"/>
            </a:schemeClr>
          </a:solidFill>
          <a:ln>
            <a:noFill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Tx/>
              <a:buFont typeface="Wingdings" pitchFamily="-1" charset="2"/>
              <a:buChar char="q"/>
              <a:defRPr/>
            </a:pPr>
            <a:r>
              <a:rPr lang="en-US" dirty="0">
                <a:solidFill>
                  <a:schemeClr val="tx1"/>
                </a:solidFill>
              </a:rPr>
              <a:t>The English Learner Advisory Committee must: </a:t>
            </a:r>
          </a:p>
          <a:p>
            <a:pPr marL="548640" lvl="1" indent="-274320" eaLnBrk="1" fontAlgn="auto" hangingPunct="1">
              <a:spcAft>
                <a:spcPts val="0"/>
              </a:spcAft>
              <a:buClrTx/>
              <a:buFont typeface="Wingdings" pitchFamily="-1" charset="2"/>
              <a:buChar char="§"/>
              <a:defRPr/>
            </a:pPr>
            <a:r>
              <a:rPr lang="en-US" dirty="0">
                <a:solidFill>
                  <a:schemeClr val="tx1"/>
                </a:solidFill>
              </a:rPr>
              <a:t>Be established and have elected officers by September 30, 2014</a:t>
            </a:r>
          </a:p>
          <a:p>
            <a:pPr marL="548640" lvl="1" indent="-274320" eaLnBrk="1" fontAlgn="auto" hangingPunct="1">
              <a:spcAft>
                <a:spcPts val="0"/>
              </a:spcAft>
              <a:buClrTx/>
              <a:buFont typeface="Wingdings" pitchFamily="-1" charset="2"/>
              <a:buChar char="§"/>
              <a:defRPr/>
            </a:pPr>
            <a:r>
              <a:rPr lang="en-US" dirty="0">
                <a:solidFill>
                  <a:schemeClr val="tx1"/>
                </a:solidFill>
              </a:rPr>
              <a:t>Abide by standard bylaws provided by PCSB</a:t>
            </a:r>
          </a:p>
          <a:p>
            <a:pPr marL="228600" lvl="1" indent="0" eaLnBrk="1" fontAlgn="auto" hangingPunct="1">
              <a:spcAft>
                <a:spcPts val="0"/>
              </a:spcAft>
              <a:buClrTx/>
              <a:buFont typeface="Wingdings"/>
              <a:buNone/>
              <a:defRPr/>
            </a:pP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n-US" dirty="0">
                <a:solidFill>
                  <a:schemeClr val="tx1"/>
                </a:solidFill>
              </a:rPr>
              <a:t>School Site Council (SSC):</a:t>
            </a:r>
          </a:p>
          <a:p>
            <a:pPr marL="560070" lvl="1" indent="-285750" eaLnBrk="1" fontAlgn="auto" hangingPunct="1">
              <a:spcAft>
                <a:spcPts val="0"/>
              </a:spcAft>
              <a:buClrTx/>
              <a:buFont typeface="Wingdings" pitchFamily="2" charset="2"/>
              <a:buChar char="§"/>
              <a:defRPr/>
            </a:pPr>
            <a:r>
              <a:rPr lang="en-US" dirty="0">
                <a:solidFill>
                  <a:schemeClr val="tx1"/>
                </a:solidFill>
              </a:rPr>
              <a:t>SSC elections must occur at the start of the school year so that all parents and staff have an opportunity to participate.</a:t>
            </a:r>
          </a:p>
          <a:p>
            <a:pPr marL="560070" lvl="1" indent="-285750" eaLnBrk="1" fontAlgn="auto" hangingPunct="1">
              <a:spcAft>
                <a:spcPts val="0"/>
              </a:spcAft>
              <a:buClrTx/>
              <a:buFont typeface="Wingdings" pitchFamily="2" charset="2"/>
              <a:buChar char="§"/>
              <a:defRPr/>
            </a:pPr>
            <a:r>
              <a:rPr lang="en-US" dirty="0">
                <a:solidFill>
                  <a:schemeClr val="tx1"/>
                </a:solidFill>
              </a:rPr>
              <a:t>Ensure that all federal parental involvement mandates are met, specifically:</a:t>
            </a:r>
          </a:p>
          <a:p>
            <a:pPr marL="568325" lvl="1" indent="234950" eaLnBrk="1" fontAlgn="auto" hangingPunct="1">
              <a:spcAft>
                <a:spcPts val="0"/>
              </a:spcAft>
              <a:buClrTx/>
              <a:buFont typeface="Wingdings" pitchFamily="2" charset="2"/>
              <a:buChar char="ü"/>
              <a:defRPr/>
            </a:pPr>
            <a:r>
              <a:rPr lang="en-US" dirty="0">
                <a:solidFill>
                  <a:schemeClr val="tx1"/>
                </a:solidFill>
              </a:rPr>
              <a:t>the creation of the school-level Title I Parent Involvement Policy</a:t>
            </a:r>
          </a:p>
          <a:p>
            <a:pPr marL="568325" lvl="1" indent="234950" eaLnBrk="1" fontAlgn="auto" hangingPunct="1">
              <a:spcAft>
                <a:spcPts val="0"/>
              </a:spcAft>
              <a:buClrTx/>
              <a:buFont typeface="Wingdings" pitchFamily="2" charset="2"/>
              <a:buChar char="ü"/>
              <a:defRPr/>
            </a:pPr>
            <a:r>
              <a:rPr lang="en-US" dirty="0">
                <a:solidFill>
                  <a:schemeClr val="tx1"/>
                </a:solidFill>
              </a:rPr>
              <a:t>the creation of the Title I School-Parent Compact</a:t>
            </a:r>
          </a:p>
          <a:p>
            <a:pPr marL="568325" lvl="1" indent="234950" eaLnBrk="1" fontAlgn="auto" hangingPunct="1">
              <a:spcAft>
                <a:spcPts val="0"/>
              </a:spcAft>
              <a:buClrTx/>
              <a:buFont typeface="Wingdings" pitchFamily="2" charset="2"/>
              <a:buChar char="ü"/>
              <a:defRPr/>
            </a:pPr>
            <a:r>
              <a:rPr lang="en-US" dirty="0">
                <a:solidFill>
                  <a:schemeClr val="tx1"/>
                </a:solidFill>
              </a:rPr>
              <a:t>the development of the Title I parent involvement budget</a:t>
            </a:r>
          </a:p>
          <a:p>
            <a:pPr marL="568325" lvl="1" indent="234950" eaLnBrk="1" fontAlgn="auto" hangingPunct="1">
              <a:spcAft>
                <a:spcPts val="0"/>
              </a:spcAft>
              <a:buClrTx/>
              <a:buFont typeface="Wingdings" pitchFamily="2" charset="2"/>
              <a:buChar char="ü"/>
              <a:defRPr/>
            </a:pPr>
            <a:r>
              <a:rPr lang="en-US" dirty="0">
                <a:solidFill>
                  <a:schemeClr val="tx1"/>
                </a:solidFill>
              </a:rPr>
              <a:t>the proposed expenditures of all categorical funds</a:t>
            </a:r>
          </a:p>
          <a:p>
            <a:pPr marL="568325" lvl="1" indent="234950" eaLnBrk="1" fontAlgn="auto" hangingPunct="1">
              <a:spcAft>
                <a:spcPts val="0"/>
              </a:spcAft>
              <a:buClrTx/>
              <a:buFont typeface="Wingdings" pitchFamily="2" charset="2"/>
              <a:buChar char="ü"/>
              <a:defRPr/>
            </a:pPr>
            <a:r>
              <a:rPr lang="en-US" dirty="0">
                <a:solidFill>
                  <a:schemeClr val="tx1"/>
                </a:solidFill>
              </a:rPr>
              <a:t>the development of the comprehensive school safety plan</a:t>
            </a:r>
          </a:p>
          <a:p>
            <a:pPr marL="568325" lvl="1" indent="234950" eaLnBrk="1" fontAlgn="auto" hangingPunct="1">
              <a:spcAft>
                <a:spcPts val="0"/>
              </a:spcAft>
              <a:buClrTx/>
              <a:buNone/>
              <a:defRPr/>
            </a:pPr>
            <a:endParaRPr lang="en-US" dirty="0">
              <a:solidFill>
                <a:schemeClr val="tx1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Tx/>
              <a:buNone/>
              <a:defRPr/>
            </a:pPr>
            <a:r>
              <a:rPr lang="en-US" dirty="0">
                <a:solidFill>
                  <a:schemeClr val="tx1"/>
                </a:solidFill>
              </a:rPr>
              <a:t>Note:	Elections taking place in the spring semester are not permitted and will be voided.</a:t>
            </a:r>
          </a:p>
        </p:txBody>
      </p:sp>
      <p:pic>
        <p:nvPicPr>
          <p:cNvPr id="5" name="Picture 5" descr="thumbnail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77744" y="304489"/>
            <a:ext cx="838200" cy="8382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4343400" y="6416675"/>
            <a:ext cx="457200" cy="441325"/>
          </a:xfrm>
        </p:spPr>
        <p:txBody>
          <a:bodyPr/>
          <a:lstStyle/>
          <a:p>
            <a:fld id="{5ACA8018-BCA6-4C83-B566-8381F0F0BB4D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1524000" y="381000"/>
            <a:ext cx="6019800" cy="65881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rgbClr val="000000"/>
                </a:solidFill>
                <a:latin typeface="Century Gothic" pitchFamily="-1" charset="0"/>
                <a:ea typeface="ＭＳ Ｐゴシック" pitchFamily="-1" charset="-128"/>
                <a:cs typeface="Times New Roman" pitchFamily="-1" charset="0"/>
              </a:rPr>
              <a:t/>
            </a:r>
            <a:br>
              <a:rPr lang="en-US" sz="2800" b="1" dirty="0" smtClean="0">
                <a:solidFill>
                  <a:srgbClr val="000000"/>
                </a:solidFill>
                <a:latin typeface="Century Gothic" pitchFamily="-1" charset="0"/>
                <a:ea typeface="ＭＳ Ｐゴシック" pitchFamily="-1" charset="-128"/>
                <a:cs typeface="Times New Roman" pitchFamily="-1" charset="0"/>
              </a:rPr>
            </a:br>
            <a:r>
              <a:rPr lang="en-US" sz="2800" b="1" dirty="0" smtClean="0">
                <a:solidFill>
                  <a:srgbClr val="000000"/>
                </a:solidFill>
                <a:latin typeface="Century Gothic" pitchFamily="-1" charset="0"/>
                <a:ea typeface="ＭＳ Ｐゴシック" pitchFamily="-1" charset="-128"/>
                <a:cs typeface="Times New Roman" pitchFamily="-1" charset="0"/>
              </a:rPr>
              <a:t>Continued…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sz="quarter" idx="1"/>
          </p:nvPr>
        </p:nvSpPr>
        <p:spPr>
          <a:xfrm>
            <a:off x="590550" y="1600200"/>
            <a:ext cx="8343900" cy="4533900"/>
          </a:xfr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Tx/>
              <a:buFont typeface="Wingdings" pitchFamily="-1" charset="2"/>
              <a:buChar char="q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-1" charset="0"/>
                <a:ea typeface="Calibri" pitchFamily="-1" charset="0"/>
              </a:rPr>
              <a:t>English Learner Advisory Committee (ELAC</a:t>
            </a:r>
            <a:r>
              <a:rPr lang="en-US" sz="2000" b="1" dirty="0" smtClean="0">
                <a:solidFill>
                  <a:srgbClr val="000000"/>
                </a:solidFill>
                <a:latin typeface="Century Gothic" pitchFamily="-1" charset="0"/>
                <a:ea typeface="Calibri" pitchFamily="-1" charset="0"/>
              </a:rPr>
              <a:t>)</a:t>
            </a:r>
          </a:p>
          <a:p>
            <a:pPr marL="548640" lvl="1" indent="-274320" eaLnBrk="1" fontAlgn="auto" hangingPunct="1">
              <a:spcAft>
                <a:spcPts val="0"/>
              </a:spcAft>
              <a:buClrTx/>
              <a:buFont typeface="Wingdings" pitchFamily="-1" charset="2"/>
              <a:buChar char="§"/>
              <a:defRPr/>
            </a:pPr>
            <a:r>
              <a:rPr lang="en-US" sz="1600" dirty="0" smtClean="0">
                <a:solidFill>
                  <a:srgbClr val="000000"/>
                </a:solidFill>
                <a:latin typeface="Century Gothic" pitchFamily="34" charset="0"/>
                <a:ea typeface="Calibri" pitchFamily="-1" charset="0"/>
              </a:rPr>
              <a:t>Schools with 21or more English Learners must form an English Learner Advisory Committee</a:t>
            </a:r>
            <a:r>
              <a:rPr lang="en-US" sz="1600" dirty="0">
                <a:solidFill>
                  <a:schemeClr val="tx1"/>
                </a:solidFill>
                <a:latin typeface="Century Gothic" pitchFamily="34" charset="0"/>
                <a:cs typeface="Times New Roman" pitchFamily="18" charset="0"/>
              </a:rPr>
              <a:t>(</a:t>
            </a:r>
            <a:r>
              <a:rPr lang="en-US" sz="1600" i="1" dirty="0">
                <a:latin typeface="Century Gothic" pitchFamily="34" charset="0"/>
                <a:cs typeface="Times New Roman" pitchFamily="18" charset="0"/>
              </a:rPr>
              <a:t>Education Code</a:t>
            </a:r>
            <a:r>
              <a:rPr lang="en-US" sz="1600" dirty="0">
                <a:latin typeface="Century Gothic" pitchFamily="34" charset="0"/>
                <a:cs typeface="Times New Roman" pitchFamily="18" charset="0"/>
              </a:rPr>
              <a:t>, 52176 (b); </a:t>
            </a:r>
            <a:r>
              <a:rPr lang="en-US" sz="1600" dirty="0" smtClean="0">
                <a:latin typeface="Century Gothic" pitchFamily="34" charset="0"/>
                <a:cs typeface="Times New Roman" pitchFamily="18" charset="0"/>
              </a:rPr>
              <a:t>BUL-6332.0, pg. 9)</a:t>
            </a:r>
            <a:endParaRPr lang="en-US" sz="1600" dirty="0" smtClean="0">
              <a:solidFill>
                <a:srgbClr val="000000"/>
              </a:solidFill>
              <a:latin typeface="Century Gothic" pitchFamily="34" charset="0"/>
              <a:ea typeface="Calibri" pitchFamily="-1" charset="0"/>
            </a:endParaRPr>
          </a:p>
          <a:p>
            <a:pPr marL="274320" lvl="1" indent="0" eaLnBrk="1" fontAlgn="auto" hangingPunct="1">
              <a:spcAft>
                <a:spcPts val="0"/>
              </a:spcAft>
              <a:buClrTx/>
              <a:buFont typeface="Wingdings" pitchFamily="-1" charset="2"/>
              <a:buNone/>
              <a:defRPr/>
            </a:pPr>
            <a:endParaRPr lang="en-US" sz="1600" dirty="0" smtClean="0">
              <a:solidFill>
                <a:srgbClr val="000000"/>
              </a:solidFill>
              <a:latin typeface="Century Gothic" pitchFamily="34" charset="0"/>
              <a:ea typeface="Calibri" pitchFamily="-1" charset="0"/>
            </a:endParaRPr>
          </a:p>
          <a:p>
            <a:pPr marL="548640" lvl="1" indent="-274320" eaLnBrk="1" fontAlgn="auto" hangingPunct="1">
              <a:spcAft>
                <a:spcPts val="0"/>
              </a:spcAft>
              <a:buClrTx/>
              <a:buFont typeface="Wingdings" pitchFamily="-1" charset="2"/>
              <a:buChar char="§"/>
              <a:defRPr/>
            </a:pPr>
            <a:r>
              <a:rPr lang="en-US" sz="1600" dirty="0" smtClean="0">
                <a:solidFill>
                  <a:schemeClr val="tx1"/>
                </a:solidFill>
                <a:latin typeface="Century Gothic" pitchFamily="34" charset="0"/>
                <a:cs typeface="Times New Roman" pitchFamily="18" charset="0"/>
              </a:rPr>
              <a:t>ELAC’s purpose is to </a:t>
            </a:r>
            <a:r>
              <a:rPr lang="en-US" sz="1600" dirty="0">
                <a:solidFill>
                  <a:schemeClr val="tx1"/>
                </a:solidFill>
                <a:latin typeface="Century Gothic" pitchFamily="34" charset="0"/>
                <a:cs typeface="Times New Roman" pitchFamily="18" charset="0"/>
              </a:rPr>
              <a:t>provide recommendations to the SSC regarding the five(5) mandated </a:t>
            </a:r>
            <a:r>
              <a:rPr lang="en-US" sz="1600" dirty="0" smtClean="0">
                <a:solidFill>
                  <a:schemeClr val="tx1"/>
                </a:solidFill>
                <a:latin typeface="Century Gothic" pitchFamily="34" charset="0"/>
                <a:cs typeface="Times New Roman" pitchFamily="18" charset="0"/>
              </a:rPr>
              <a:t>topics based on the student performance and parent involvement data. (</a:t>
            </a:r>
            <a:r>
              <a:rPr lang="en-US" sz="1600" dirty="0" smtClean="0">
                <a:latin typeface="Century Gothic" pitchFamily="34" charset="0"/>
                <a:cs typeface="Times New Roman" pitchFamily="18" charset="0"/>
              </a:rPr>
              <a:t>BUL-6332.0, </a:t>
            </a:r>
            <a:r>
              <a:rPr lang="en-US" sz="1600" dirty="0">
                <a:latin typeface="Century Gothic" pitchFamily="34" charset="0"/>
                <a:cs typeface="Times New Roman" pitchFamily="18" charset="0"/>
              </a:rPr>
              <a:t>pg. </a:t>
            </a:r>
            <a:r>
              <a:rPr lang="en-US" sz="1600" dirty="0" smtClean="0">
                <a:latin typeface="Century Gothic" pitchFamily="34" charset="0"/>
                <a:cs typeface="Times New Roman" pitchFamily="18" charset="0"/>
              </a:rPr>
              <a:t>10)</a:t>
            </a:r>
          </a:p>
          <a:p>
            <a:pPr marL="844550" lvl="1" indent="-285750" eaLnBrk="1" fontAlgn="auto" hangingPunct="1">
              <a:spcAft>
                <a:spcPts val="0"/>
              </a:spcAft>
              <a:buClrTx/>
              <a:buFont typeface="Wingdings" pitchFamily="2" charset="2"/>
              <a:buChar char="ü"/>
              <a:defRPr/>
            </a:pPr>
            <a:r>
              <a:rPr lang="en-US" sz="1300" dirty="0" smtClean="0">
                <a:solidFill>
                  <a:schemeClr val="tx1"/>
                </a:solidFill>
                <a:latin typeface="Century Gothic" pitchFamily="34" charset="0"/>
                <a:cs typeface="Times New Roman" pitchFamily="18" charset="0"/>
              </a:rPr>
              <a:t>Single Plan for Student Achievement</a:t>
            </a:r>
          </a:p>
          <a:p>
            <a:pPr marL="844550" lvl="1" indent="-285750" eaLnBrk="1" fontAlgn="auto" hangingPunct="1">
              <a:spcAft>
                <a:spcPts val="0"/>
              </a:spcAft>
              <a:buClrTx/>
              <a:buFont typeface="Wingdings" pitchFamily="2" charset="2"/>
              <a:buChar char="ü"/>
              <a:defRPr/>
            </a:pPr>
            <a:r>
              <a:rPr lang="en-US" sz="1300" dirty="0" smtClean="0">
                <a:solidFill>
                  <a:schemeClr val="tx1"/>
                </a:solidFill>
                <a:latin typeface="Century Gothic" pitchFamily="34" charset="0"/>
                <a:cs typeface="Times New Roman" pitchFamily="18" charset="0"/>
              </a:rPr>
              <a:t>School’s language census</a:t>
            </a:r>
          </a:p>
          <a:p>
            <a:pPr marL="844550" lvl="1" indent="-285750" eaLnBrk="1" fontAlgn="auto" hangingPunct="1">
              <a:spcAft>
                <a:spcPts val="0"/>
              </a:spcAft>
              <a:buClrTx/>
              <a:buFont typeface="Wingdings" pitchFamily="2" charset="2"/>
              <a:buChar char="ü"/>
              <a:defRPr/>
            </a:pPr>
            <a:r>
              <a:rPr lang="en-US" sz="1300" dirty="0" smtClean="0">
                <a:solidFill>
                  <a:schemeClr val="tx1"/>
                </a:solidFill>
                <a:latin typeface="Century Gothic" pitchFamily="34" charset="0"/>
                <a:cs typeface="Times New Roman" pitchFamily="18" charset="0"/>
              </a:rPr>
              <a:t>Importance of regular school attendance</a:t>
            </a:r>
          </a:p>
          <a:p>
            <a:pPr marL="844550" lvl="1" indent="-285750" eaLnBrk="1" fontAlgn="auto" hangingPunct="1">
              <a:spcAft>
                <a:spcPts val="0"/>
              </a:spcAft>
              <a:buClrTx/>
              <a:buFont typeface="Wingdings" pitchFamily="2" charset="2"/>
              <a:buChar char="ü"/>
              <a:defRPr/>
            </a:pPr>
            <a:r>
              <a:rPr lang="en-US" sz="1300" dirty="0" smtClean="0">
                <a:solidFill>
                  <a:schemeClr val="tx1"/>
                </a:solidFill>
                <a:latin typeface="Century Gothic" pitchFamily="34" charset="0"/>
                <a:cs typeface="Times New Roman" pitchFamily="18" charset="0"/>
              </a:rPr>
              <a:t>Master Plan for English Learners</a:t>
            </a:r>
          </a:p>
          <a:p>
            <a:pPr marL="844550" lvl="1" indent="-285750" eaLnBrk="1" fontAlgn="auto" hangingPunct="1">
              <a:spcAft>
                <a:spcPts val="0"/>
              </a:spcAft>
              <a:buClrTx/>
              <a:buFont typeface="Wingdings" pitchFamily="2" charset="2"/>
              <a:buChar char="ü"/>
              <a:defRPr/>
            </a:pPr>
            <a:r>
              <a:rPr lang="en-US" sz="1300" dirty="0" smtClean="0">
                <a:solidFill>
                  <a:schemeClr val="tx1"/>
                </a:solidFill>
                <a:latin typeface="Century Gothic" pitchFamily="34" charset="0"/>
                <a:cs typeface="Times New Roman" pitchFamily="18" charset="0"/>
              </a:rPr>
              <a:t>School Needs Assessment</a:t>
            </a:r>
            <a:endParaRPr lang="en-US" sz="1300" dirty="0">
              <a:solidFill>
                <a:schemeClr val="tx1"/>
              </a:solidFill>
              <a:latin typeface="Century Gothic" pitchFamily="34" charset="0"/>
              <a:cs typeface="Times New Roman" pitchFamily="18" charset="0"/>
            </a:endParaRPr>
          </a:p>
          <a:p>
            <a:pPr marL="274320" lvl="1" indent="0" eaLnBrk="1" fontAlgn="auto" hangingPunct="1">
              <a:spcAft>
                <a:spcPts val="0"/>
              </a:spcAft>
              <a:buClrTx/>
              <a:buFont typeface="Wingdings" pitchFamily="-1" charset="2"/>
              <a:buNone/>
              <a:defRPr/>
            </a:pPr>
            <a:endParaRPr lang="en-US" sz="1600" dirty="0">
              <a:solidFill>
                <a:srgbClr val="000000"/>
              </a:solidFill>
              <a:latin typeface="Century Gothic" pitchFamily="34" charset="0"/>
              <a:ea typeface="Calibri" pitchFamily="-1" charset="0"/>
            </a:endParaRPr>
          </a:p>
          <a:p>
            <a:pPr marL="548640" lvl="1" indent="-274320" eaLnBrk="1" fontAlgn="auto" hangingPunct="1">
              <a:spcAft>
                <a:spcPts val="0"/>
              </a:spcAft>
              <a:buClrTx/>
              <a:buFont typeface="Wingdings" pitchFamily="-1" charset="2"/>
              <a:buChar char="§"/>
              <a:defRPr/>
            </a:pPr>
            <a:r>
              <a:rPr lang="en-US" sz="1600" dirty="0" smtClean="0">
                <a:solidFill>
                  <a:srgbClr val="000000"/>
                </a:solidFill>
                <a:latin typeface="Century Gothic" pitchFamily="34" charset="0"/>
                <a:ea typeface="Calibri" pitchFamily="-1" charset="0"/>
              </a:rPr>
              <a:t>The </a:t>
            </a:r>
            <a:r>
              <a:rPr lang="en-US" sz="1600" dirty="0">
                <a:solidFill>
                  <a:srgbClr val="000000"/>
                </a:solidFill>
                <a:latin typeface="Century Gothic" pitchFamily="34" charset="0"/>
                <a:ea typeface="Calibri" pitchFamily="-1" charset="0"/>
              </a:rPr>
              <a:t>Chairperson will automatically serve as the school’s representative to the </a:t>
            </a:r>
            <a:r>
              <a:rPr lang="en-US" sz="1600" dirty="0" smtClean="0">
                <a:solidFill>
                  <a:srgbClr val="000000"/>
                </a:solidFill>
                <a:latin typeface="Century Gothic" pitchFamily="34" charset="0"/>
                <a:ea typeface="Calibri" pitchFamily="-1" charset="0"/>
              </a:rPr>
              <a:t>Education </a:t>
            </a:r>
            <a:r>
              <a:rPr lang="en-US" sz="1600" dirty="0">
                <a:solidFill>
                  <a:srgbClr val="000000"/>
                </a:solidFill>
                <a:latin typeface="Century Gothic" pitchFamily="34" charset="0"/>
                <a:ea typeface="Calibri" pitchFamily="-1" charset="0"/>
              </a:rPr>
              <a:t>Service </a:t>
            </a:r>
            <a:r>
              <a:rPr lang="en-US" sz="1600" dirty="0" smtClean="0">
                <a:solidFill>
                  <a:srgbClr val="000000"/>
                </a:solidFill>
                <a:latin typeface="Century Gothic" pitchFamily="34" charset="0"/>
                <a:ea typeface="Calibri" pitchFamily="-1" charset="0"/>
              </a:rPr>
              <a:t>Center (ESC) </a:t>
            </a:r>
            <a:r>
              <a:rPr lang="en-US" sz="1600" dirty="0">
                <a:solidFill>
                  <a:srgbClr val="000000"/>
                </a:solidFill>
                <a:latin typeface="Century Gothic" pitchFamily="34" charset="0"/>
                <a:ea typeface="Calibri" pitchFamily="-1" charset="0"/>
              </a:rPr>
              <a:t>and Intensive Support </a:t>
            </a:r>
            <a:r>
              <a:rPr lang="en-US" sz="1600" dirty="0" smtClean="0">
                <a:solidFill>
                  <a:srgbClr val="000000"/>
                </a:solidFill>
                <a:latin typeface="Century Gothic" pitchFamily="34" charset="0"/>
                <a:ea typeface="Calibri" pitchFamily="-1" charset="0"/>
              </a:rPr>
              <a:t>and Innovation Center (ISIC) 2014 </a:t>
            </a:r>
            <a:r>
              <a:rPr lang="en-US" sz="1600" dirty="0">
                <a:solidFill>
                  <a:srgbClr val="000000"/>
                </a:solidFill>
                <a:latin typeface="Century Gothic" pitchFamily="34" charset="0"/>
                <a:ea typeface="Calibri" pitchFamily="-1" charset="0"/>
              </a:rPr>
              <a:t>Delegate </a:t>
            </a:r>
            <a:r>
              <a:rPr lang="en-US" sz="1600" dirty="0" smtClean="0">
                <a:solidFill>
                  <a:srgbClr val="000000"/>
                </a:solidFill>
                <a:latin typeface="Century Gothic" pitchFamily="34" charset="0"/>
                <a:ea typeface="Calibri" pitchFamily="-1" charset="0"/>
              </a:rPr>
              <a:t>Convening.</a:t>
            </a:r>
          </a:p>
          <a:p>
            <a:pPr marL="274320" lvl="1" indent="0" eaLnBrk="1" fontAlgn="auto" hangingPunct="1">
              <a:spcAft>
                <a:spcPts val="0"/>
              </a:spcAft>
              <a:buClrTx/>
              <a:buFont typeface="Wingdings" pitchFamily="-1" charset="2"/>
              <a:buNone/>
              <a:defRPr/>
            </a:pPr>
            <a:endParaRPr lang="en-US" sz="1600" dirty="0">
              <a:solidFill>
                <a:srgbClr val="000000"/>
              </a:solidFill>
              <a:latin typeface="Century Gothic" pitchFamily="34" charset="0"/>
              <a:ea typeface="Times New Roman" pitchFamily="-1" charset="0"/>
            </a:endParaRPr>
          </a:p>
          <a:p>
            <a:pPr marL="274320" lvl="1" indent="0" eaLnBrk="1" fontAlgn="auto" hangingPunct="1">
              <a:spcAft>
                <a:spcPts val="0"/>
              </a:spcAft>
              <a:buClrTx/>
              <a:buNone/>
              <a:defRPr/>
            </a:pPr>
            <a:r>
              <a:rPr lang="en-US" sz="1100" b="1" dirty="0" smtClean="0">
                <a:solidFill>
                  <a:srgbClr val="000000"/>
                </a:solidFill>
                <a:latin typeface="Century Gothic" pitchFamily="34" charset="0"/>
                <a:ea typeface="Calibri" pitchFamily="-1" charset="0"/>
              </a:rPr>
              <a:t>NOTE: 	All Delegate Convening  Representatives memberships are non-transferable  to any individual, including 	any other ELAC officer or member of the ELAC committee. </a:t>
            </a:r>
            <a:endParaRPr lang="en-US" sz="1600" b="1" dirty="0">
              <a:solidFill>
                <a:srgbClr val="000000"/>
              </a:solidFill>
              <a:latin typeface="Century Gothic" pitchFamily="-1" charset="0"/>
              <a:ea typeface="Calibri" pitchFamily="-1" charset="0"/>
            </a:endParaRPr>
          </a:p>
        </p:txBody>
      </p:sp>
      <p:pic>
        <p:nvPicPr>
          <p:cNvPr id="5" name="Picture 5" descr="thumbnail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0" y="381000"/>
            <a:ext cx="838200" cy="8382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4305300" y="6294437"/>
            <a:ext cx="457200" cy="441325"/>
          </a:xfrm>
        </p:spPr>
        <p:txBody>
          <a:bodyPr/>
          <a:lstStyle/>
          <a:p>
            <a:fld id="{5ACA8018-BCA6-4C83-B566-8381F0F0BB4D}" type="slidenum">
              <a:rPr lang="en-US" altLang="en-US" smtClean="0"/>
              <a:pPr/>
              <a:t>5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2"/>
          <p:cNvSpPr>
            <a:spLocks noGrp="1"/>
          </p:cNvSpPr>
          <p:nvPr>
            <p:ph type="title"/>
          </p:nvPr>
        </p:nvSpPr>
        <p:spPr>
          <a:xfrm>
            <a:off x="852488" y="228600"/>
            <a:ext cx="7758112" cy="838200"/>
          </a:xfrm>
        </p:spPr>
        <p:txBody>
          <a:bodyPr/>
          <a:lstStyle/>
          <a:p>
            <a:pPr eaLnBrk="1" hangingPunct="1"/>
            <a:r>
              <a:rPr lang="en-US" altLang="en-US" sz="2600" b="1" dirty="0" smtClean="0">
                <a:solidFill>
                  <a:srgbClr val="000000"/>
                </a:solidFill>
                <a:latin typeface="Century Gothic" pitchFamily="-1" charset="0"/>
                <a:ea typeface="ＭＳ Ｐゴシック" pitchFamily="-1" charset="-128"/>
                <a:cs typeface="Times New Roman" pitchFamily="-1" charset="0"/>
              </a:rPr>
              <a:t>Educational Service Center (ESC)</a:t>
            </a:r>
            <a:br>
              <a:rPr lang="en-US" altLang="en-US" sz="2600" b="1" dirty="0" smtClean="0">
                <a:solidFill>
                  <a:srgbClr val="000000"/>
                </a:solidFill>
                <a:latin typeface="Century Gothic" pitchFamily="-1" charset="0"/>
                <a:ea typeface="ＭＳ Ｐゴシック" pitchFamily="-1" charset="-128"/>
                <a:cs typeface="Times New Roman" pitchFamily="-1" charset="0"/>
              </a:rPr>
            </a:br>
            <a:r>
              <a:rPr lang="en-US" altLang="en-US" sz="2600" b="1" dirty="0" smtClean="0">
                <a:solidFill>
                  <a:srgbClr val="000000"/>
                </a:solidFill>
                <a:latin typeface="Century Gothic" pitchFamily="-1" charset="0"/>
                <a:ea typeface="ＭＳ Ｐゴシック" pitchFamily="-1" charset="-128"/>
                <a:cs typeface="Times New Roman" pitchFamily="-1" charset="0"/>
              </a:rPr>
              <a:t>Intensive Support and Innovation Center (ISIC)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514350" y="1828800"/>
            <a:ext cx="8191500" cy="4462462"/>
          </a:xfr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Tx/>
              <a:buFont typeface="Wingdings" pitchFamily="-1" charset="2"/>
              <a:buChar char="q"/>
              <a:defRPr/>
            </a:pPr>
            <a:r>
              <a:rPr lang="en-US" sz="2200" b="1" dirty="0" smtClean="0">
                <a:solidFill>
                  <a:srgbClr val="000000"/>
                </a:solidFill>
                <a:latin typeface="Century Gothic" pitchFamily="-1" charset="0"/>
                <a:ea typeface="Times New Roman" pitchFamily="-1" charset="0"/>
              </a:rPr>
              <a:t>ESC/ISIC ELAC Delegate Convening</a:t>
            </a:r>
          </a:p>
          <a:p>
            <a:pPr marL="0" indent="0" eaLnBrk="1" fontAlgn="auto" hangingPunct="1">
              <a:spcAft>
                <a:spcPts val="0"/>
              </a:spcAft>
              <a:buClrTx/>
              <a:buNone/>
              <a:defRPr/>
            </a:pPr>
            <a:endParaRPr lang="en-US" sz="2200" b="1" dirty="0" smtClean="0">
              <a:solidFill>
                <a:srgbClr val="000000"/>
              </a:solidFill>
              <a:latin typeface="Century Gothic" pitchFamily="-1" charset="0"/>
              <a:ea typeface="Times New Roman" pitchFamily="-1" charset="0"/>
            </a:endParaRPr>
          </a:p>
          <a:p>
            <a:pPr marL="548640" lvl="1" indent="-274320" eaLnBrk="1" fontAlgn="auto" hangingPunct="1">
              <a:spcAft>
                <a:spcPts val="0"/>
              </a:spcAft>
              <a:buClrTx/>
              <a:buFont typeface="Wingdings" pitchFamily="-1" charset="2"/>
              <a:buChar char="§"/>
              <a:defRPr/>
            </a:pPr>
            <a:r>
              <a:rPr lang="en-US" sz="1800" dirty="0">
                <a:solidFill>
                  <a:srgbClr val="000000"/>
                </a:solidFill>
                <a:latin typeface="Century Gothic" pitchFamily="-1" charset="0"/>
                <a:ea typeface="Times New Roman" pitchFamily="-1" charset="0"/>
              </a:rPr>
              <a:t>Each </a:t>
            </a:r>
            <a:r>
              <a:rPr lang="en-US" sz="1800" dirty="0" smtClean="0">
                <a:solidFill>
                  <a:srgbClr val="000000"/>
                </a:solidFill>
                <a:latin typeface="Century Gothic" pitchFamily="-1" charset="0"/>
                <a:ea typeface="Times New Roman" pitchFamily="-1" charset="0"/>
              </a:rPr>
              <a:t>school will send only the Chairperson to serve as a representative. </a:t>
            </a:r>
          </a:p>
          <a:p>
            <a:pPr marL="274320" lvl="1" indent="0" eaLnBrk="1" fontAlgn="auto" hangingPunct="1">
              <a:spcAft>
                <a:spcPts val="0"/>
              </a:spcAft>
              <a:buClrTx/>
              <a:buFont typeface="Wingdings" pitchFamily="-1" charset="2"/>
              <a:buNone/>
              <a:defRPr/>
            </a:pPr>
            <a:endParaRPr lang="en-US" sz="1800" dirty="0">
              <a:solidFill>
                <a:srgbClr val="000000"/>
              </a:solidFill>
              <a:latin typeface="Century Gothic" pitchFamily="-1" charset="0"/>
              <a:ea typeface="Times New Roman" pitchFamily="-1" charset="0"/>
            </a:endParaRPr>
          </a:p>
          <a:p>
            <a:pPr marL="548640" lvl="1" indent="-274320" eaLnBrk="1" fontAlgn="auto" hangingPunct="1">
              <a:spcAft>
                <a:spcPts val="0"/>
              </a:spcAft>
              <a:buClrTx/>
              <a:buFont typeface="Wingdings" pitchFamily="-1" charset="2"/>
              <a:buChar char="§"/>
              <a:defRPr/>
            </a:pPr>
            <a:r>
              <a:rPr lang="en-US" sz="1800" dirty="0" smtClean="0">
                <a:solidFill>
                  <a:srgbClr val="000000"/>
                </a:solidFill>
                <a:latin typeface="Century Gothic" pitchFamily="-1" charset="0"/>
                <a:ea typeface="Times New Roman" pitchFamily="-1" charset="0"/>
              </a:rPr>
              <a:t>Each ESC/ISIC elects 10 representatives and 2 alternates to serve on DELAC for a total of 50 representatives and 10 alternates.</a:t>
            </a:r>
          </a:p>
          <a:p>
            <a:pPr marL="274320" lvl="1" indent="0" eaLnBrk="1" fontAlgn="auto" hangingPunct="1">
              <a:spcAft>
                <a:spcPts val="0"/>
              </a:spcAft>
              <a:buClrTx/>
              <a:buFont typeface="Wingdings" pitchFamily="-1" charset="2"/>
              <a:buNone/>
              <a:defRPr/>
            </a:pPr>
            <a:endParaRPr lang="en-US" sz="1800" dirty="0" smtClean="0">
              <a:solidFill>
                <a:srgbClr val="000000"/>
              </a:solidFill>
              <a:latin typeface="Century Gothic" pitchFamily="-1" charset="0"/>
              <a:ea typeface="Times New Roman" pitchFamily="-1" charset="0"/>
            </a:endParaRPr>
          </a:p>
          <a:p>
            <a:pPr marL="548640" lvl="1" indent="-274320" eaLnBrk="1" fontAlgn="auto" hangingPunct="1">
              <a:spcAft>
                <a:spcPts val="0"/>
              </a:spcAft>
              <a:buClrTx/>
              <a:buFont typeface="Wingdings" pitchFamily="-1" charset="2"/>
              <a:buChar char="§"/>
              <a:defRPr/>
            </a:pPr>
            <a:r>
              <a:rPr lang="en-US" sz="1800" dirty="0" smtClean="0">
                <a:solidFill>
                  <a:srgbClr val="000000"/>
                </a:solidFill>
                <a:latin typeface="Century Gothic" pitchFamily="-1" charset="0"/>
                <a:ea typeface="Times New Roman" pitchFamily="-1" charset="0"/>
              </a:rPr>
              <a:t>ELAC  Delegate Convenings will be completed by the </a:t>
            </a:r>
            <a:r>
              <a:rPr lang="en-US" sz="1800" b="1" dirty="0" smtClean="0">
                <a:solidFill>
                  <a:srgbClr val="000000"/>
                </a:solidFill>
                <a:latin typeface="Century Gothic" pitchFamily="-1" charset="0"/>
                <a:ea typeface="Times New Roman" pitchFamily="-1" charset="0"/>
              </a:rPr>
              <a:t>end of October.</a:t>
            </a:r>
          </a:p>
          <a:p>
            <a:pPr marL="274320" lvl="1" indent="0" eaLnBrk="1" fontAlgn="auto" hangingPunct="1">
              <a:spcAft>
                <a:spcPts val="0"/>
              </a:spcAft>
              <a:buClrTx/>
              <a:buFont typeface="Wingdings"/>
              <a:buNone/>
              <a:defRPr/>
            </a:pPr>
            <a:endParaRPr lang="en-US" sz="1800" b="1" dirty="0" smtClean="0">
              <a:solidFill>
                <a:srgbClr val="000000"/>
              </a:solidFill>
              <a:latin typeface="Century Gothic" pitchFamily="-1" charset="0"/>
              <a:ea typeface="Times New Roman" pitchFamily="-1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" pitchFamily="-1" charset="2"/>
              <a:buNone/>
              <a:defRPr/>
            </a:pPr>
            <a:endParaRPr lang="en-US" dirty="0" smtClean="0">
              <a:solidFill>
                <a:srgbClr val="000000"/>
              </a:solidFill>
              <a:latin typeface="Century Gothic" pitchFamily="-1" charset="0"/>
              <a:ea typeface="ＭＳ Ｐゴシック" pitchFamily="-1" charset="-128"/>
            </a:endParaRPr>
          </a:p>
        </p:txBody>
      </p:sp>
      <p:pic>
        <p:nvPicPr>
          <p:cNvPr id="7" name="Picture 5" descr="thumbnail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3513" y="5334000"/>
            <a:ext cx="838200" cy="8382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4343400" y="6338887"/>
            <a:ext cx="457200" cy="441325"/>
          </a:xfrm>
        </p:spPr>
        <p:txBody>
          <a:bodyPr/>
          <a:lstStyle/>
          <a:p>
            <a:fld id="{5ACA8018-BCA6-4C83-B566-8381F0F0BB4D}" type="slidenum">
              <a:rPr lang="en-US" altLang="en-US" smtClean="0"/>
              <a:pPr/>
              <a:t>6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3292475" y="303213"/>
            <a:ext cx="2320925" cy="55403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0000"/>
                </a:solidFill>
                <a:latin typeface="Century Gothic" pitchFamily="-1" charset="0"/>
                <a:ea typeface="ＭＳ Ｐゴシック" pitchFamily="-1" charset="-128"/>
                <a:cs typeface="Times New Roman" pitchFamily="-1" charset="0"/>
              </a:rPr>
              <a:t>Central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0038" y="1600200"/>
            <a:ext cx="8534400" cy="4676775"/>
          </a:xfr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ClrTx/>
              <a:buFont typeface="Wingdings 2"/>
              <a:buNone/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entury Gothic" pitchFamily="-1" charset="0"/>
                <a:ea typeface="Times New Roman" pitchFamily="-1" charset="0"/>
              </a:rPr>
              <a:t>District English Learner Advisory Committee (DELAC)</a:t>
            </a:r>
          </a:p>
          <a:p>
            <a:pPr marL="274320" indent="-274320" eaLnBrk="1" fontAlgn="auto" hangingPunct="1">
              <a:spcAft>
                <a:spcPts val="0"/>
              </a:spcAft>
              <a:buClrTx/>
              <a:buFont typeface="Wingdings" pitchFamily="-1" charset="2"/>
              <a:buChar char="q"/>
              <a:defRPr/>
            </a:pPr>
            <a:endParaRPr lang="en-US" sz="700" b="1" dirty="0" smtClean="0">
              <a:solidFill>
                <a:srgbClr val="000000"/>
              </a:solidFill>
              <a:latin typeface="Century Gothic" pitchFamily="-1" charset="0"/>
              <a:ea typeface="Times New Roman" pitchFamily="-1" charset="0"/>
            </a:endParaRPr>
          </a:p>
          <a:p>
            <a:pPr marL="548640" lvl="1" indent="-274320" eaLnBrk="1" fontAlgn="auto" hangingPunct="1">
              <a:spcAft>
                <a:spcPts val="0"/>
              </a:spcAft>
              <a:buClrTx/>
              <a:buFont typeface="Wingdings" pitchFamily="-1" charset="2"/>
              <a:buChar char="§"/>
              <a:defRPr/>
            </a:pPr>
            <a:r>
              <a:rPr lang="en-US" sz="1800" dirty="0" smtClean="0">
                <a:solidFill>
                  <a:schemeClr val="tx1"/>
                </a:solidFill>
                <a:latin typeface="Century Gothic" pitchFamily="-1" charset="0"/>
                <a:ea typeface="Times New Roman" pitchFamily="-1" charset="0"/>
              </a:rPr>
              <a:t>The DELAC advises on matters pertinent to programs included in the applicable pages of the Consolidated Application (Con-App).</a:t>
            </a:r>
          </a:p>
          <a:p>
            <a:pPr marL="228600" lvl="1" indent="0" eaLnBrk="1" fontAlgn="auto" hangingPunct="1">
              <a:spcAft>
                <a:spcPts val="0"/>
              </a:spcAft>
              <a:buClrTx/>
              <a:buFont typeface="Wingdings"/>
              <a:buNone/>
              <a:defRPr/>
            </a:pPr>
            <a:endParaRPr lang="en-US" sz="1800" dirty="0" smtClean="0">
              <a:solidFill>
                <a:schemeClr val="tx1"/>
              </a:solidFill>
              <a:latin typeface="Century Gothic" pitchFamily="-1" charset="0"/>
              <a:ea typeface="Times New Roman" pitchFamily="-1" charset="0"/>
            </a:endParaRPr>
          </a:p>
          <a:p>
            <a:pPr marL="548640" lvl="1" indent="-274320" eaLnBrk="1" fontAlgn="auto" hangingPunct="1">
              <a:spcAft>
                <a:spcPts val="0"/>
              </a:spcAft>
              <a:buClrTx/>
              <a:buFont typeface="Wingdings" pitchFamily="-1" charset="2"/>
              <a:buChar char="§"/>
              <a:defRPr/>
            </a:pPr>
            <a:r>
              <a:rPr lang="en-US" sz="1800" dirty="0" smtClean="0">
                <a:solidFill>
                  <a:schemeClr val="tx1"/>
                </a:solidFill>
                <a:latin typeface="Century Gothic" pitchFamily="-1" charset="0"/>
                <a:ea typeface="Times New Roman" pitchFamily="-1" charset="0"/>
              </a:rPr>
              <a:t>Composition and selection</a:t>
            </a:r>
          </a:p>
          <a:p>
            <a:pPr marL="1097280" lvl="3" eaLnBrk="1" fontAlgn="auto" hangingPunct="1">
              <a:spcAft>
                <a:spcPts val="0"/>
              </a:spcAft>
              <a:buClrTx/>
              <a:buFont typeface="Wingdings" panose="05000000000000000000" pitchFamily="2" charset="2"/>
              <a:buChar char="ü"/>
              <a:defRPr/>
            </a:pPr>
            <a:r>
              <a:rPr lang="en-US" sz="1800" dirty="0">
                <a:solidFill>
                  <a:schemeClr val="tx1"/>
                </a:solidFill>
                <a:latin typeface="Century Gothic" pitchFamily="-1" charset="0"/>
                <a:ea typeface="Times New Roman" pitchFamily="-1" charset="0"/>
              </a:rPr>
              <a:t>5</a:t>
            </a:r>
            <a:r>
              <a:rPr lang="en-US" sz="1800" dirty="0" smtClean="0">
                <a:solidFill>
                  <a:schemeClr val="tx1"/>
                </a:solidFill>
                <a:latin typeface="Century Gothic" pitchFamily="-1" charset="0"/>
                <a:ea typeface="Times New Roman" pitchFamily="-1" charset="0"/>
              </a:rPr>
              <a:t>0 members total</a:t>
            </a:r>
          </a:p>
          <a:p>
            <a:pPr marL="1097280" lvl="3" eaLnBrk="1" fontAlgn="auto" hangingPunct="1">
              <a:spcAft>
                <a:spcPts val="0"/>
              </a:spcAft>
              <a:buClrTx/>
              <a:buFont typeface="Wingdings" panose="05000000000000000000" pitchFamily="2" charset="2"/>
              <a:buChar char="ü"/>
              <a:defRPr/>
            </a:pPr>
            <a:r>
              <a:rPr lang="en-US" sz="1800" dirty="0" smtClean="0">
                <a:solidFill>
                  <a:schemeClr val="tx1"/>
                </a:solidFill>
                <a:latin typeface="Century Gothic" pitchFamily="-1" charset="0"/>
                <a:ea typeface="Times New Roman" pitchFamily="-1" charset="0"/>
              </a:rPr>
              <a:t>10 alternates</a:t>
            </a:r>
          </a:p>
          <a:p>
            <a:pPr marL="1097280" lvl="3" eaLnBrk="1" fontAlgn="auto" hangingPunct="1">
              <a:spcAft>
                <a:spcPts val="0"/>
              </a:spcAft>
              <a:buClrTx/>
              <a:buFont typeface="Wingdings" panose="05000000000000000000" pitchFamily="2" charset="2"/>
              <a:buChar char="ü"/>
              <a:defRPr/>
            </a:pPr>
            <a:r>
              <a:rPr lang="en-US" sz="1800" dirty="0" smtClean="0">
                <a:solidFill>
                  <a:schemeClr val="tx1"/>
                </a:solidFill>
                <a:latin typeface="Century Gothic" pitchFamily="-1" charset="0"/>
                <a:ea typeface="Times New Roman" pitchFamily="-1" charset="0"/>
              </a:rPr>
              <a:t>All members are parents of English Learners </a:t>
            </a:r>
          </a:p>
          <a:p>
            <a:pPr marL="1097280" lvl="3" eaLnBrk="1" fontAlgn="auto" hangingPunct="1">
              <a:spcAft>
                <a:spcPts val="0"/>
              </a:spcAft>
              <a:buClrTx/>
              <a:buFont typeface="Wingdings" panose="05000000000000000000" pitchFamily="2" charset="2"/>
              <a:buChar char="ü"/>
              <a:defRPr/>
            </a:pPr>
            <a:r>
              <a:rPr lang="en-US" sz="1800" dirty="0" smtClean="0">
                <a:solidFill>
                  <a:schemeClr val="tx1"/>
                </a:solidFill>
                <a:latin typeface="Century Gothic" pitchFamily="-1" charset="0"/>
                <a:ea typeface="Times New Roman" pitchFamily="-1" charset="0"/>
              </a:rPr>
              <a:t>Members are elected at ESC/ISIC ELAC Delegate Convening </a:t>
            </a:r>
          </a:p>
          <a:p>
            <a:pPr marL="457200" lvl="2" indent="0" eaLnBrk="1" fontAlgn="auto" hangingPunct="1">
              <a:spcAft>
                <a:spcPts val="0"/>
              </a:spcAft>
              <a:buClrTx/>
              <a:buFont typeface="Wingdings 2"/>
              <a:buNone/>
              <a:defRPr/>
            </a:pPr>
            <a:endParaRPr lang="en-US" sz="1050" dirty="0" smtClean="0">
              <a:solidFill>
                <a:schemeClr val="tx1"/>
              </a:solidFill>
              <a:latin typeface="Century Gothic" pitchFamily="-1" charset="0"/>
              <a:ea typeface="Times New Roman" pitchFamily="-1" charset="0"/>
            </a:endParaRPr>
          </a:p>
          <a:p>
            <a:pPr marL="548640" lvl="1" indent="-274320" eaLnBrk="1" fontAlgn="auto" hangingPunct="1">
              <a:spcAft>
                <a:spcPts val="0"/>
              </a:spcAft>
              <a:buClrTx/>
              <a:buFont typeface="Wingdings" pitchFamily="-1" charset="2"/>
              <a:buChar char="§"/>
              <a:defRPr/>
            </a:pPr>
            <a:r>
              <a:rPr lang="en-US" sz="1800" dirty="0" smtClean="0">
                <a:solidFill>
                  <a:schemeClr val="tx1"/>
                </a:solidFill>
                <a:latin typeface="Century Gothic" pitchFamily="-1" charset="0"/>
                <a:ea typeface="Times New Roman" pitchFamily="-1" charset="0"/>
              </a:rPr>
              <a:t>Meets 4x per school year, not including trainings and or special meetings</a:t>
            </a:r>
          </a:p>
          <a:p>
            <a:pPr marL="548640" lvl="1" indent="-274320" eaLnBrk="1" fontAlgn="auto" hangingPunct="1">
              <a:spcAft>
                <a:spcPts val="0"/>
              </a:spcAft>
              <a:buClrTx/>
              <a:buFont typeface="Wingdings" pitchFamily="-1" charset="2"/>
              <a:buChar char="§"/>
              <a:defRPr/>
            </a:pPr>
            <a:r>
              <a:rPr lang="en-US" sz="1800" dirty="0" smtClean="0">
                <a:solidFill>
                  <a:schemeClr val="tx1"/>
                </a:solidFill>
                <a:latin typeface="Century Gothic" pitchFamily="-1" charset="0"/>
                <a:ea typeface="Times New Roman" pitchFamily="-1" charset="0"/>
              </a:rPr>
              <a:t>Members and officers will serve for the duration of the 2014-2015 school year</a:t>
            </a:r>
          </a:p>
          <a:p>
            <a:pPr marL="548640" lvl="1" indent="-274320" eaLnBrk="1" fontAlgn="auto" hangingPunct="1">
              <a:spcAft>
                <a:spcPts val="0"/>
              </a:spcAft>
              <a:buClrTx/>
              <a:buFont typeface="Wingdings" pitchFamily="-1" charset="2"/>
              <a:buChar char="§"/>
              <a:defRPr/>
            </a:pPr>
            <a:r>
              <a:rPr lang="en-US" sz="1800" dirty="0">
                <a:solidFill>
                  <a:schemeClr val="tx1"/>
                </a:solidFill>
                <a:latin typeface="Century Gothic" pitchFamily="-1" charset="0"/>
                <a:ea typeface="Times New Roman" pitchFamily="-1" charset="0"/>
              </a:rPr>
              <a:t>First </a:t>
            </a:r>
            <a:r>
              <a:rPr lang="en-US" sz="1800" dirty="0" smtClean="0">
                <a:solidFill>
                  <a:schemeClr val="tx1"/>
                </a:solidFill>
                <a:latin typeface="Century Gothic" pitchFamily="-1" charset="0"/>
                <a:ea typeface="Times New Roman" pitchFamily="-1" charset="0"/>
              </a:rPr>
              <a:t>meeting/election of officers to be held by the </a:t>
            </a:r>
            <a:r>
              <a:rPr lang="en-US" sz="1800" b="1" dirty="0" smtClean="0">
                <a:solidFill>
                  <a:schemeClr val="tx1"/>
                </a:solidFill>
                <a:latin typeface="Century Gothic" pitchFamily="-1" charset="0"/>
                <a:ea typeface="Times New Roman" pitchFamily="-1" charset="0"/>
              </a:rPr>
              <a:t>end of November</a:t>
            </a:r>
          </a:p>
          <a:p>
            <a:pPr marL="548640" lvl="1" indent="-274320" eaLnBrk="1" fontAlgn="auto" hangingPunct="1">
              <a:spcAft>
                <a:spcPts val="0"/>
              </a:spcAft>
              <a:buClrTx/>
              <a:buFont typeface="Wingdings" pitchFamily="-1" charset="2"/>
              <a:buChar char="§"/>
              <a:defRPr/>
            </a:pPr>
            <a:endParaRPr lang="en-US" sz="2000" dirty="0" smtClean="0">
              <a:solidFill>
                <a:srgbClr val="000000"/>
              </a:solidFill>
              <a:latin typeface="Century Gothic" pitchFamily="-1" charset="0"/>
              <a:ea typeface="Times New Roman" pitchFamily="-1" charset="0"/>
            </a:endParaRPr>
          </a:p>
        </p:txBody>
      </p:sp>
      <p:pic>
        <p:nvPicPr>
          <p:cNvPr id="5" name="Picture 5" descr="thumbnail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0" y="304800"/>
            <a:ext cx="838200" cy="8382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4343400" y="6397625"/>
            <a:ext cx="457200" cy="441325"/>
          </a:xfrm>
        </p:spPr>
        <p:txBody>
          <a:bodyPr/>
          <a:lstStyle/>
          <a:p>
            <a:fld id="{5ACA8018-BCA6-4C83-B566-8381F0F0BB4D}" type="slidenum">
              <a:rPr lang="en-US" altLang="en-US" smtClean="0"/>
              <a:pPr/>
              <a:t>7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55638" y="1828800"/>
            <a:ext cx="8077200" cy="4495800"/>
          </a:xfrm>
          <a:solidFill>
            <a:schemeClr val="tx2">
              <a:lumMod val="40000"/>
              <a:lumOff val="60000"/>
            </a:schemeClr>
          </a:solidFill>
          <a:ln>
            <a:noFill/>
            <a:miter lim="800000"/>
            <a:headEnd/>
            <a:tailEnd/>
          </a:ln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  <a:sp3d extrusionH="57150">
              <a:bevelT w="57150" h="38100" prst="hardEdge"/>
            </a:sp3d>
          </a:bodyPr>
          <a:lstStyle/>
          <a:p>
            <a:pPr marL="91440" algn="l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 2"/>
              <a:buNone/>
              <a:defRPr/>
            </a:pPr>
            <a:r>
              <a:rPr lang="en-US" sz="1800" cap="none" spc="0" dirty="0" smtClean="0">
                <a:solidFill>
                  <a:schemeClr val="tx1"/>
                </a:solidFill>
                <a:latin typeface="Century Gothic"/>
                <a:cs typeface="Century Gothic"/>
              </a:rPr>
              <a:t>Educational Service Center PACE Administrators </a:t>
            </a:r>
          </a:p>
          <a:p>
            <a:pPr marL="320040" lvl="2" indent="0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 2"/>
              <a:buNone/>
              <a:defRPr/>
            </a:pP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North: 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Marilu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Pigliapoco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    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  <a:hlinkClick r:id="rId2"/>
              </a:rPr>
              <a:t>marilu.pigliapoco@lausd.net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	(818) 654-3600</a:t>
            </a:r>
          </a:p>
          <a:p>
            <a:pPr marL="320040" lvl="2" indent="0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 2"/>
              <a:buNone/>
              <a:defRPr/>
            </a:pP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South:  Rene Robinson         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  <a:hlinkClick r:id="rId3"/>
              </a:rPr>
              <a:t>rrobi3@lausd.net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  		(310) 354-3400</a:t>
            </a:r>
          </a:p>
          <a:p>
            <a:pPr marL="320040" lvl="2" indent="0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 2"/>
              <a:buNone/>
              <a:defRPr/>
            </a:pP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East:    Miguel Duenas</a:t>
            </a:r>
            <a:r>
              <a:rPr lang="en-US" dirty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        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  <a:hlinkClick r:id="rId4"/>
              </a:rPr>
              <a:t>miguel.duenas@lausd.net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 	(323) 224-3100</a:t>
            </a:r>
          </a:p>
          <a:p>
            <a:pPr marL="320040" lvl="2" indent="0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 2"/>
              <a:buNone/>
              <a:defRPr/>
            </a:pP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West:  Desiree Manuel         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  <a:hlinkClick r:id="rId5"/>
              </a:rPr>
              <a:t>desiree.manuel@lausd.net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	(310) 914-2100 ISIC:    Rene Martinez            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  <a:hlinkClick r:id="rId6"/>
              </a:rPr>
              <a:t>rmarti16@lausd.net</a:t>
            </a:r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 		(213) 241-0100</a:t>
            </a:r>
          </a:p>
          <a:p>
            <a:pPr marL="548640" lvl="2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 2"/>
              <a:buNone/>
              <a:defRPr/>
            </a:pPr>
            <a:endParaRPr lang="en-US" sz="2000" b="1" dirty="0" smtClean="0">
              <a:solidFill>
                <a:schemeClr val="tx1"/>
              </a:solidFill>
              <a:latin typeface="Century Gothic"/>
              <a:cs typeface="Century Gothic"/>
            </a:endParaRPr>
          </a:p>
          <a:p>
            <a:pPr marL="91440" algn="l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 2"/>
              <a:buNone/>
              <a:defRPr/>
            </a:pPr>
            <a:r>
              <a:rPr lang="en-US" sz="1800" cap="none" spc="0" dirty="0" smtClean="0">
                <a:solidFill>
                  <a:schemeClr val="tx1"/>
                </a:solidFill>
                <a:latin typeface="Century Gothic"/>
                <a:cs typeface="Century Gothic"/>
              </a:rPr>
              <a:t>Parent Community Student Services Branch</a:t>
            </a:r>
          </a:p>
          <a:p>
            <a:pPr marL="342900" lvl="1" indent="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defRPr/>
            </a:pPr>
            <a:r>
              <a:rPr lang="en-US" sz="1600" dirty="0" smtClean="0">
                <a:solidFill>
                  <a:schemeClr val="tx1"/>
                </a:solidFill>
                <a:latin typeface="Century Gothic"/>
                <a:cs typeface="Century Gothic"/>
              </a:rPr>
              <a:t>Rowena Lagrosa, Executive Director</a:t>
            </a:r>
          </a:p>
          <a:p>
            <a:pPr marL="342900" lvl="1" indent="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defRPr/>
            </a:pPr>
            <a:r>
              <a:rPr lang="en-US" sz="1600" dirty="0" smtClean="0">
                <a:solidFill>
                  <a:schemeClr val="tx1"/>
                </a:solidFill>
                <a:latin typeface="Century Gothic"/>
                <a:cs typeface="Century Gothic"/>
              </a:rPr>
              <a:t>Alvaro </a:t>
            </a:r>
            <a:r>
              <a:rPr lang="en-US" sz="1600" dirty="0">
                <a:solidFill>
                  <a:schemeClr val="tx1"/>
                </a:solidFill>
                <a:latin typeface="Century Gothic"/>
                <a:cs typeface="Century Gothic"/>
              </a:rPr>
              <a:t>Alvarenga, Administrator </a:t>
            </a:r>
          </a:p>
          <a:p>
            <a:pPr marL="342900" lvl="1" indent="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defRPr/>
            </a:pPr>
            <a:r>
              <a:rPr lang="en-US" sz="1600" dirty="0" smtClean="0">
                <a:solidFill>
                  <a:schemeClr val="tx1"/>
                </a:solidFill>
                <a:latin typeface="Century Gothic"/>
                <a:cs typeface="Century Gothic"/>
              </a:rPr>
              <a:t>Diane </a:t>
            </a:r>
            <a:r>
              <a:rPr lang="en-US" sz="1600" dirty="0">
                <a:solidFill>
                  <a:schemeClr val="tx1"/>
                </a:solidFill>
                <a:latin typeface="Century Gothic"/>
                <a:cs typeface="Century Gothic"/>
              </a:rPr>
              <a:t>Panossian, </a:t>
            </a:r>
            <a:r>
              <a:rPr lang="en-US" sz="1600" dirty="0" smtClean="0">
                <a:solidFill>
                  <a:schemeClr val="tx1"/>
                </a:solidFill>
                <a:latin typeface="Century Gothic"/>
                <a:cs typeface="Century Gothic"/>
              </a:rPr>
              <a:t>Administrator</a:t>
            </a:r>
          </a:p>
          <a:p>
            <a:pPr marL="342900" lvl="1" indent="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defRPr/>
            </a:pPr>
            <a:r>
              <a:rPr lang="en-US" sz="1600" dirty="0" smtClean="0">
                <a:solidFill>
                  <a:schemeClr val="tx1"/>
                </a:solidFill>
                <a:latin typeface="Century Gothic"/>
                <a:cs typeface="Century Gothic"/>
              </a:rPr>
              <a:t>Ruth Yoon, Administrator </a:t>
            </a:r>
          </a:p>
          <a:p>
            <a:pPr marL="274637" lvl="2" indent="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defRPr/>
            </a:pPr>
            <a:endParaRPr lang="en-US" sz="1000" dirty="0">
              <a:solidFill>
                <a:schemeClr val="tx1"/>
              </a:solidFill>
              <a:latin typeface="Century Gothic"/>
              <a:cs typeface="Century Gothic"/>
            </a:endParaRPr>
          </a:p>
          <a:p>
            <a:pPr marL="342900" lvl="2" indent="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defRPr/>
            </a:pPr>
            <a:r>
              <a:rPr lang="en-US" sz="1400" dirty="0" smtClean="0">
                <a:solidFill>
                  <a:schemeClr val="tx1"/>
                </a:solidFill>
                <a:latin typeface="Century Gothic"/>
                <a:cs typeface="Century Gothic"/>
              </a:rPr>
              <a:t>General </a:t>
            </a:r>
            <a:r>
              <a:rPr lang="en-US" sz="1400" dirty="0">
                <a:solidFill>
                  <a:schemeClr val="tx1"/>
                </a:solidFill>
                <a:latin typeface="Century Gothic"/>
                <a:cs typeface="Century Gothic"/>
              </a:rPr>
              <a:t>number: (213) 481-3350</a:t>
            </a:r>
          </a:p>
          <a:p>
            <a:pPr marL="548640" lvl="2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Wingdings 2"/>
              <a:buNone/>
              <a:defRPr/>
            </a:pPr>
            <a:endParaRPr lang="en-US" sz="18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1630363" y="990600"/>
            <a:ext cx="6096000" cy="11049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100" dirty="0" smtClean="0">
                <a:latin typeface="Century Gothic" pitchFamily="-1" charset="0"/>
                <a:ea typeface="ＭＳ Ｐゴシック" pitchFamily="-1" charset="-128"/>
                <a:cs typeface="Times New Roman" pitchFamily="-1" charset="0"/>
              </a:rPr>
              <a:t>Additional Resources</a:t>
            </a:r>
            <a:r>
              <a:rPr lang="en-US" sz="2000" dirty="0" smtClean="0">
                <a:latin typeface="Century Gothic" pitchFamily="-1" charset="0"/>
                <a:ea typeface="ＭＳ Ｐゴシック" pitchFamily="-1" charset="-128"/>
                <a:cs typeface="Times New Roman" pitchFamily="-1" charset="0"/>
              </a:rPr>
              <a:t/>
            </a:r>
            <a:br>
              <a:rPr lang="en-US" sz="2000" dirty="0" smtClean="0">
                <a:latin typeface="Century Gothic" pitchFamily="-1" charset="0"/>
                <a:ea typeface="ＭＳ Ｐゴシック" pitchFamily="-1" charset="-128"/>
                <a:cs typeface="Times New Roman" pitchFamily="-1" charset="0"/>
              </a:rPr>
            </a:br>
            <a:r>
              <a:rPr lang="en-US" sz="2000" b="1" dirty="0" smtClean="0">
                <a:solidFill>
                  <a:schemeClr val="tx1"/>
                </a:solidFill>
                <a:latin typeface="Century Gothic"/>
                <a:cs typeface="Times New Roman" pitchFamily="-1" charset="0"/>
                <a:hlinkClick r:id="rId7"/>
              </a:rPr>
              <a:t>families.lausd.net</a:t>
            </a:r>
            <a:r>
              <a:rPr lang="en-US" sz="2000" b="1" dirty="0" smtClean="0">
                <a:solidFill>
                  <a:schemeClr val="tx1"/>
                </a:solidFill>
                <a:latin typeface="Century Gothic"/>
                <a:cs typeface="Times New Roman" pitchFamily="-1" charset="0"/>
              </a:rPr>
              <a:t/>
            </a:r>
            <a:br>
              <a:rPr lang="en-US" sz="2000" b="1" dirty="0" smtClean="0">
                <a:solidFill>
                  <a:schemeClr val="tx1"/>
                </a:solidFill>
                <a:latin typeface="Century Gothic"/>
                <a:cs typeface="Times New Roman" pitchFamily="-1" charset="0"/>
              </a:rPr>
            </a:br>
            <a:r>
              <a:rPr lang="en-US" sz="2800" b="1" dirty="0">
                <a:solidFill>
                  <a:schemeClr val="tx1"/>
                </a:solidFill>
                <a:latin typeface="Century Gothic"/>
                <a:cs typeface="Century Gothic"/>
              </a:rPr>
              <a:t/>
            </a:r>
            <a:br>
              <a:rPr lang="en-US" sz="2800" b="1" dirty="0">
                <a:solidFill>
                  <a:schemeClr val="tx1"/>
                </a:solidFill>
                <a:latin typeface="Century Gothic"/>
                <a:cs typeface="Century Gothic"/>
              </a:rPr>
            </a:br>
            <a:endParaRPr lang="en-US" sz="2800" dirty="0" smtClean="0">
              <a:latin typeface="Century Gothic" pitchFamily="-1" charset="0"/>
              <a:ea typeface="ＭＳ Ｐゴシック" pitchFamily="-1" charset="-128"/>
              <a:cs typeface="Times New Roman" pitchFamily="-1" charset="0"/>
            </a:endParaRPr>
          </a:p>
        </p:txBody>
      </p:sp>
      <p:pic>
        <p:nvPicPr>
          <p:cNvPr id="3" name="Picture 5" descr="thumbnail.jpg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38200" y="419840"/>
            <a:ext cx="838200" cy="8382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4038600" y="6343650"/>
            <a:ext cx="457200" cy="441325"/>
          </a:xfrm>
        </p:spPr>
        <p:txBody>
          <a:bodyPr/>
          <a:lstStyle/>
          <a:p>
            <a:fld id="{50173985-E07F-4650-A5BD-F874D430798B}" type="slidenum">
              <a:rPr lang="en-US" altLang="en-US" smtClean="0"/>
              <a:pPr/>
              <a:t>8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523</Words>
  <Application>Microsoft Office PowerPoint</Application>
  <PresentationFormat>On-screen Show (4:3)</PresentationFormat>
  <Paragraphs>104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ＭＳ Ｐゴシック</vt:lpstr>
      <vt:lpstr>Arial</vt:lpstr>
      <vt:lpstr>Calibri</vt:lpstr>
      <vt:lpstr>Century Gothic</vt:lpstr>
      <vt:lpstr>Georgia</vt:lpstr>
      <vt:lpstr>Tahoma</vt:lpstr>
      <vt:lpstr>Times New Roman</vt:lpstr>
      <vt:lpstr>Wingdings</vt:lpstr>
      <vt:lpstr>Wingdings 2</vt:lpstr>
      <vt:lpstr>Civic</vt:lpstr>
      <vt:lpstr>Guidelines for Required School and Central Advisory Committees and School Site Councils</vt:lpstr>
      <vt:lpstr>Purpose</vt:lpstr>
      <vt:lpstr>PowerPoint Presentation</vt:lpstr>
      <vt:lpstr>School Committee/Council</vt:lpstr>
      <vt:lpstr> Continued…</vt:lpstr>
      <vt:lpstr>Educational Service Center (ESC) Intensive Support and Innovation Center (ISIC)</vt:lpstr>
      <vt:lpstr>Central</vt:lpstr>
      <vt:lpstr>Additional Resources families.lausd.net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2014-08-11T20:24:20Z</dcterms:created>
  <dcterms:modified xsi:type="dcterms:W3CDTF">2014-08-18T19:31:31Z</dcterms:modified>
</cp:coreProperties>
</file>